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image1.svg" ContentType="image/svg+xml"/>
  <Override PartName="/ppt/media/image2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sldIdLst>
    <p:sldId id="256" r:id="rId3"/>
    <p:sldId id="267" r:id="rId4"/>
    <p:sldId id="259" r:id="rId6"/>
    <p:sldId id="276" r:id="rId7"/>
    <p:sldId id="277" r:id="rId8"/>
    <p:sldId id="278" r:id="rId9"/>
    <p:sldId id="261" r:id="rId10"/>
    <p:sldId id="262" r:id="rId11"/>
    <p:sldId id="280" r:id="rId12"/>
    <p:sldId id="284" r:id="rId13"/>
    <p:sldId id="287" r:id="rId14"/>
    <p:sldId id="288" r:id="rId15"/>
    <p:sldId id="290" r:id="rId16"/>
    <p:sldId id="293" r:id="rId17"/>
    <p:sldId id="285" r:id="rId18"/>
    <p:sldId id="286" r:id="rId19"/>
    <p:sldId id="291" r:id="rId20"/>
    <p:sldId id="263" r:id="rId21"/>
    <p:sldId id="292" r:id="rId22"/>
    <p:sldId id="268" r:id="rId23"/>
  </p:sldIdLst>
  <p:sldSz cx="9144000" cy="5143500" type="screen16x9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3F3F4"/>
    <a:srgbClr val="CC9800"/>
    <a:srgbClr val="FFCB22"/>
    <a:srgbClr val="DEB700"/>
    <a:srgbClr val="C8AD5D"/>
    <a:srgbClr val="C5AA59"/>
    <a:srgbClr val="6E95D4"/>
    <a:srgbClr val="2761BF"/>
    <a:srgbClr val="5D56E8"/>
    <a:srgbClr val="5865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55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6" Type="http://schemas.openxmlformats.org/officeDocument/2006/relationships/tableStyles" Target="tableStyles.xml"/><Relationship Id="rId25" Type="http://schemas.openxmlformats.org/officeDocument/2006/relationships/viewProps" Target="viewProps.xml"/><Relationship Id="rId24" Type="http://schemas.openxmlformats.org/officeDocument/2006/relationships/presProps" Target="presProps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6139" y="1143000"/>
            <a:ext cx="5485723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DB94C8-1318-4BC0-902A-936B04FB079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14.xml"/><Relationship Id="rId6" Type="http://schemas.openxmlformats.org/officeDocument/2006/relationships/tags" Target="../tags/tag13.xml"/><Relationship Id="rId5" Type="http://schemas.openxmlformats.org/officeDocument/2006/relationships/tags" Target="../tags/tag12.xml"/><Relationship Id="rId4" Type="http://schemas.openxmlformats.org/officeDocument/2006/relationships/tags" Target="../tags/tag11.xml"/><Relationship Id="rId3" Type="http://schemas.openxmlformats.org/officeDocument/2006/relationships/tags" Target="../tags/tag10.xml"/><Relationship Id="rId2" Type="http://schemas.openxmlformats.org/officeDocument/2006/relationships/tags" Target="../tags/tag9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6" Type="http://schemas.openxmlformats.org/officeDocument/2006/relationships/tags" Target="../tags/tag19.xml"/><Relationship Id="rId5" Type="http://schemas.openxmlformats.org/officeDocument/2006/relationships/tags" Target="../tags/tag18.xml"/><Relationship Id="rId4" Type="http://schemas.openxmlformats.org/officeDocument/2006/relationships/tags" Target="../tags/tag17.xml"/><Relationship Id="rId3" Type="http://schemas.openxmlformats.org/officeDocument/2006/relationships/tags" Target="../tags/tag16.xml"/><Relationship Id="rId2" Type="http://schemas.openxmlformats.org/officeDocument/2006/relationships/tags" Target="../tags/tag15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23.xml"/><Relationship Id="rId4" Type="http://schemas.openxmlformats.org/officeDocument/2006/relationships/tags" Target="../tags/tag22.xml"/><Relationship Id="rId3" Type="http://schemas.openxmlformats.org/officeDocument/2006/relationships/tags" Target="../tags/tag21.xml"/><Relationship Id="rId2" Type="http://schemas.openxmlformats.org/officeDocument/2006/relationships/tags" Target="../tags/tag2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5" Type="http://schemas.openxmlformats.org/officeDocument/2006/relationships/image" Target="../media/image2.png"/><Relationship Id="rId4" Type="http://schemas.openxmlformats.org/officeDocument/2006/relationships/tags" Target="../tags/tag26.xml"/><Relationship Id="rId3" Type="http://schemas.openxmlformats.org/officeDocument/2006/relationships/tags" Target="../tags/tag25.xml"/><Relationship Id="rId2" Type="http://schemas.openxmlformats.org/officeDocument/2006/relationships/tags" Target="../tags/tag2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02412" y="332467"/>
            <a:ext cx="8139178" cy="33151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502412" y="714469"/>
            <a:ext cx="8139178" cy="4042179"/>
          </a:xfrm>
        </p:spPr>
        <p:txBody>
          <a:bodyPr vert="horz" wrap="square" lIns="90170" tIns="46990" rIns="90170" bIns="4699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59807" y="4762963"/>
            <a:ext cx="2025000" cy="237629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3087000" y="4762963"/>
            <a:ext cx="2970000" cy="237629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6457950" y="4762963"/>
            <a:ext cx="2025000" cy="237629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4303058" cy="5143500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4303059" y="0"/>
            <a:ext cx="4840941" cy="51435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59807" y="4762963"/>
            <a:ext cx="2025000" cy="237629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3087000" y="4762963"/>
            <a:ext cx="2970000" cy="237629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6457950" y="4762963"/>
            <a:ext cx="2025000" cy="237629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02448" y="332467"/>
            <a:ext cx="8139178" cy="33151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3"/>
            </p:custDataLst>
          </p:nvPr>
        </p:nvSpPr>
        <p:spPr>
          <a:xfrm>
            <a:off x="502448" y="714469"/>
            <a:ext cx="3962432" cy="4042179"/>
          </a:xfrm>
        </p:spPr>
        <p:txBody>
          <a:bodyPr vert="horz" lIns="90170" tIns="46990" rIns="90170" bIns="4699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None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4"/>
            </p:custDataLst>
          </p:nvPr>
        </p:nvSpPr>
        <p:spPr>
          <a:xfrm>
            <a:off x="4679194" y="714469"/>
            <a:ext cx="3962432" cy="4042179"/>
          </a:xfrm>
        </p:spPr>
        <p:txBody>
          <a:bodyPr vert="horz" wrap="square" lIns="90170" tIns="46990" rIns="90170" bIns="4699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659807" y="4762963"/>
            <a:ext cx="2025000" cy="237629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panose="020B0503020204020204" charset="-122"/>
              </a:defRPr>
            </a:lvl1pPr>
          </a:lstStyle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3087000" y="4762963"/>
            <a:ext cx="2970000" cy="237629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6457950" y="4762963"/>
            <a:ext cx="2025000" cy="237629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panose="020B0503020204020204" charset="-122"/>
              </a:defRPr>
            </a:lvl1pPr>
          </a:lstStyle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2"/>
            </p:custDataLst>
          </p:nvPr>
        </p:nvSpPr>
        <p:spPr>
          <a:xfrm>
            <a:off x="7928351" y="714469"/>
            <a:ext cx="713238" cy="4042179"/>
          </a:xfrm>
        </p:spPr>
        <p:txBody>
          <a:bodyPr vert="eaVert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502444" y="714463"/>
            <a:ext cx="7371076" cy="4042179"/>
          </a:xfrm>
        </p:spPr>
        <p:txBody>
          <a:bodyPr vert="eaVert" wrap="square">
            <a:normAutofit/>
          </a:bodyPr>
          <a:lstStyle>
            <a:lvl1pPr indent="0" eaLnBrk="1" fontAlgn="auto" latinLnBrk="0" hangingPunct="1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1pPr>
            <a:lvl2pPr indent="0" eaLnBrk="1" fontAlgn="auto" latinLnBrk="0" hangingPunct="1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2pPr>
            <a:lvl3pPr indent="0" eaLnBrk="1" fontAlgn="auto" latinLnBrk="0" hangingPunct="1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3pPr>
            <a:lvl4pPr indent="0" eaLnBrk="1" fontAlgn="auto" latinLnBrk="0" hangingPunct="1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4pPr>
            <a:lvl5pPr indent="0" eaLnBrk="1" fontAlgn="auto" latinLnBrk="0" hangingPunct="1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59807" y="4762963"/>
            <a:ext cx="2025000" cy="237629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3087000" y="4762963"/>
            <a:ext cx="2970000" cy="237629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6457950" y="4762963"/>
            <a:ext cx="2025000" cy="237629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59807" y="4762963"/>
            <a:ext cx="2025000" cy="237629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3087000" y="4762963"/>
            <a:ext cx="2970000" cy="237629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6457950" y="4762963"/>
            <a:ext cx="2025000" cy="237629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502448" y="714469"/>
            <a:ext cx="8139178" cy="4042179"/>
          </a:xfrm>
        </p:spPr>
        <p:txBody>
          <a:bodyPr wrap="square">
            <a:normAutofit/>
          </a:bodyPr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59807" y="4762963"/>
            <a:ext cx="2025000" cy="237629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3087000" y="4762963"/>
            <a:ext cx="2970000" cy="237629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6457950" y="4762963"/>
            <a:ext cx="2025000" cy="237629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61027"/>
            <a:ext cx="9144000" cy="142144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143000" y="2701925"/>
            <a:ext cx="6858000" cy="12414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387E0-3ACA-424B-A978-4902EE25338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2DFA4-4D85-4D39-B209-514F3014B44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tags" Target="../tags/tag27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5" Type="http://schemas.openxmlformats.org/officeDocument/2006/relationships/theme" Target="../theme/theme1.xml"/><Relationship Id="rId14" Type="http://schemas.openxmlformats.org/officeDocument/2006/relationships/tags" Target="../tags/tag32.xml"/><Relationship Id="rId13" Type="http://schemas.openxmlformats.org/officeDocument/2006/relationships/tags" Target="../tags/tag31.xml"/><Relationship Id="rId12" Type="http://schemas.openxmlformats.org/officeDocument/2006/relationships/tags" Target="../tags/tag30.xml"/><Relationship Id="rId11" Type="http://schemas.openxmlformats.org/officeDocument/2006/relationships/tags" Target="../tags/tag29.xml"/><Relationship Id="rId10" Type="http://schemas.openxmlformats.org/officeDocument/2006/relationships/tags" Target="../tags/tag28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502412" y="332464"/>
            <a:ext cx="8139178" cy="331514"/>
          </a:xfrm>
          <a:prstGeom prst="rect">
            <a:avLst/>
          </a:prstGeom>
        </p:spPr>
        <p:txBody>
          <a:bodyPr vert="horz" wrap="square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0"/>
            </p:custDataLst>
          </p:nvPr>
        </p:nvSpPr>
        <p:spPr>
          <a:xfrm>
            <a:off x="502412" y="721138"/>
            <a:ext cx="8139178" cy="4042179"/>
          </a:xfrm>
          <a:prstGeom prst="rect">
            <a:avLst/>
          </a:prstGeom>
        </p:spPr>
        <p:txBody>
          <a:bodyPr vert="horz" wrap="square" lIns="90170" tIns="46990" rIns="90170" bIns="4699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1"/>
            </p:custDataLst>
          </p:nvPr>
        </p:nvSpPr>
        <p:spPr>
          <a:xfrm>
            <a:off x="659807" y="4762963"/>
            <a:ext cx="2025000" cy="237629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2"/>
            </p:custDataLst>
          </p:nvPr>
        </p:nvSpPr>
        <p:spPr>
          <a:xfrm>
            <a:off x="3087000" y="4762963"/>
            <a:ext cx="2970000" cy="237629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3"/>
            </p:custDataLst>
          </p:nvPr>
        </p:nvSpPr>
        <p:spPr>
          <a:xfrm>
            <a:off x="6457950" y="4762963"/>
            <a:ext cx="2025000" cy="237629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1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txStyles>
    <p:titleStyle>
      <a:lvl1pPr algn="l" defTabSz="685800" rtl="0" eaLnBrk="1" fontAlgn="auto" latinLnBrk="0" hangingPunct="1">
        <a:lnSpc>
          <a:spcPct val="100000"/>
        </a:lnSpc>
        <a:spcBef>
          <a:spcPct val="0"/>
        </a:spcBef>
        <a:buNone/>
        <a:defRPr sz="1800" b="1" u="none" strike="noStrike" kern="1200" cap="none" spc="200" normalizeH="0">
          <a:solidFill>
            <a:schemeClr val="tx1"/>
          </a:solidFill>
          <a:uFillTx/>
          <a:latin typeface="Arial" panose="020B0604020202090204" pitchFamily="34" charset="0"/>
          <a:ea typeface="微软雅黑" panose="020B0503020204020204" charset="-122"/>
          <a:cs typeface="+mj-cs"/>
        </a:defRPr>
      </a:lvl1pPr>
    </p:titleStyle>
    <p:bodyStyle>
      <a:lvl1pPr marL="1714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defRPr sz="1200" u="none" strike="noStrike" kern="1200" cap="none" spc="150" normalizeH="0" baseline="0">
          <a:solidFill>
            <a:schemeClr val="tx1"/>
          </a:solidFill>
          <a:uFillTx/>
          <a:latin typeface="Arial" panose="020B0604020202090204" pitchFamily="34" charset="0"/>
          <a:ea typeface="微软雅黑" panose="020B0503020204020204" charset="-122"/>
          <a:cs typeface="+mn-cs"/>
        </a:defRPr>
      </a:lvl1pPr>
      <a:lvl2pPr marL="5143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tabLst>
          <a:tab pos="1207135" algn="l"/>
        </a:tabLst>
        <a:defRPr sz="1200" u="none" strike="noStrike" kern="1200" cap="none" spc="150" normalizeH="0" baseline="0">
          <a:solidFill>
            <a:schemeClr val="tx1"/>
          </a:solidFill>
          <a:uFillTx/>
          <a:latin typeface="Arial" panose="020B0604020202090204" pitchFamily="34" charset="0"/>
          <a:ea typeface="微软雅黑" panose="020B0503020204020204" charset="-122"/>
          <a:cs typeface="+mn-cs"/>
        </a:defRPr>
      </a:lvl2pPr>
      <a:lvl3pPr marL="8572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defRPr sz="1200" u="none" strike="noStrike" kern="1200" cap="none" spc="150" normalizeH="0" baseline="0">
          <a:solidFill>
            <a:schemeClr val="tx1"/>
          </a:solidFill>
          <a:uFillTx/>
          <a:latin typeface="Arial" panose="020B0604020202090204" pitchFamily="34" charset="0"/>
          <a:ea typeface="微软雅黑" panose="020B0503020204020204" charset="-122"/>
          <a:cs typeface="+mn-cs"/>
        </a:defRPr>
      </a:lvl3pPr>
      <a:lvl4pPr marL="12001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defRPr sz="1200" u="none" strike="noStrike" kern="1200" cap="none" spc="150" normalizeH="0" baseline="0">
          <a:solidFill>
            <a:schemeClr val="tx1"/>
          </a:solidFill>
          <a:uFillTx/>
          <a:latin typeface="Arial" panose="020B0604020202090204" pitchFamily="34" charset="0"/>
          <a:ea typeface="微软雅黑" panose="020B0503020204020204" charset="-122"/>
          <a:cs typeface="+mn-cs"/>
        </a:defRPr>
      </a:lvl4pPr>
      <a:lvl5pPr marL="15430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defRPr sz="1200" u="none" strike="noStrike" kern="1200" cap="none" spc="150" normalizeH="0" baseline="0">
          <a:solidFill>
            <a:schemeClr val="tx1"/>
          </a:solidFill>
          <a:uFillTx/>
          <a:latin typeface="Arial" panose="020B0604020202090204" pitchFamily="34" charset="0"/>
          <a:ea typeface="微软雅黑" panose="020B0503020204020204" charset="-122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5285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835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2.png"/><Relationship Id="rId1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image" Target="../media/image24.png"/><Relationship Id="rId8" Type="http://schemas.openxmlformats.org/officeDocument/2006/relationships/image" Target="../media/image23.png"/><Relationship Id="rId7" Type="http://schemas.openxmlformats.org/officeDocument/2006/relationships/image" Target="../media/image22.png"/><Relationship Id="rId6" Type="http://schemas.openxmlformats.org/officeDocument/2006/relationships/image" Target="../media/image11.png"/><Relationship Id="rId5" Type="http://schemas.openxmlformats.org/officeDocument/2006/relationships/image" Target="../media/image21.jpeg"/><Relationship Id="rId4" Type="http://schemas.openxmlformats.org/officeDocument/2006/relationships/image" Target="../media/image20.jpeg"/><Relationship Id="rId3" Type="http://schemas.openxmlformats.org/officeDocument/2006/relationships/image" Target="../media/image19.png"/><Relationship Id="rId2" Type="http://schemas.openxmlformats.org/officeDocument/2006/relationships/tags" Target="../tags/tag62.xml"/><Relationship Id="rId13" Type="http://schemas.openxmlformats.org/officeDocument/2006/relationships/slideLayout" Target="../slideLayouts/slideLayout3.xml"/><Relationship Id="rId12" Type="http://schemas.openxmlformats.org/officeDocument/2006/relationships/tags" Target="../tags/tag63.xml"/><Relationship Id="rId11" Type="http://schemas.openxmlformats.org/officeDocument/2006/relationships/image" Target="../media/image26.png"/><Relationship Id="rId10" Type="http://schemas.openxmlformats.org/officeDocument/2006/relationships/image" Target="../media/image25.png"/><Relationship Id="rId1" Type="http://schemas.openxmlformats.org/officeDocument/2006/relationships/tags" Target="../tags/tag61.xml"/></Relationships>
</file>

<file path=ppt/slides/_rels/slide1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.xml"/><Relationship Id="rId6" Type="http://schemas.openxmlformats.org/officeDocument/2006/relationships/tags" Target="../tags/tag66.xml"/><Relationship Id="rId5" Type="http://schemas.openxmlformats.org/officeDocument/2006/relationships/image" Target="../media/image11.png"/><Relationship Id="rId4" Type="http://schemas.openxmlformats.org/officeDocument/2006/relationships/image" Target="../media/image19.png"/><Relationship Id="rId3" Type="http://schemas.openxmlformats.org/officeDocument/2006/relationships/image" Target="../media/image27.jpeg"/><Relationship Id="rId2" Type="http://schemas.openxmlformats.org/officeDocument/2006/relationships/tags" Target="../tags/tag65.xml"/><Relationship Id="rId1" Type="http://schemas.openxmlformats.org/officeDocument/2006/relationships/tags" Target="../tags/tag64.xml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3.xml"/><Relationship Id="rId5" Type="http://schemas.openxmlformats.org/officeDocument/2006/relationships/tags" Target="../tags/tag69.xml"/><Relationship Id="rId4" Type="http://schemas.openxmlformats.org/officeDocument/2006/relationships/image" Target="../media/image25.png"/><Relationship Id="rId3" Type="http://schemas.openxmlformats.org/officeDocument/2006/relationships/image" Target="../media/image28.jpeg"/><Relationship Id="rId2" Type="http://schemas.openxmlformats.org/officeDocument/2006/relationships/tags" Target="../tags/tag68.xml"/><Relationship Id="rId1" Type="http://schemas.openxmlformats.org/officeDocument/2006/relationships/tags" Target="../tags/tag67.xml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3.xml"/><Relationship Id="rId5" Type="http://schemas.openxmlformats.org/officeDocument/2006/relationships/tags" Target="../tags/tag72.xml"/><Relationship Id="rId4" Type="http://schemas.openxmlformats.org/officeDocument/2006/relationships/image" Target="../media/image30.png"/><Relationship Id="rId3" Type="http://schemas.openxmlformats.org/officeDocument/2006/relationships/image" Target="../media/image29.jpeg"/><Relationship Id="rId2" Type="http://schemas.openxmlformats.org/officeDocument/2006/relationships/tags" Target="../tags/tag71.xml"/><Relationship Id="rId1" Type="http://schemas.openxmlformats.org/officeDocument/2006/relationships/tags" Target="../tags/tag70.xml"/></Relationships>
</file>

<file path=ppt/slides/_rels/slide1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.xml"/><Relationship Id="rId6" Type="http://schemas.openxmlformats.org/officeDocument/2006/relationships/tags" Target="../tags/tag75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3" Type="http://schemas.openxmlformats.org/officeDocument/2006/relationships/image" Target="../media/image31.jpeg"/><Relationship Id="rId2" Type="http://schemas.openxmlformats.org/officeDocument/2006/relationships/tags" Target="../tags/tag74.xml"/><Relationship Id="rId1" Type="http://schemas.openxmlformats.org/officeDocument/2006/relationships/tags" Target="../tags/tag73.xml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3.xml"/><Relationship Id="rId5" Type="http://schemas.openxmlformats.org/officeDocument/2006/relationships/tags" Target="../tags/tag78.xml"/><Relationship Id="rId4" Type="http://schemas.openxmlformats.org/officeDocument/2006/relationships/image" Target="../media/image13.png"/><Relationship Id="rId3" Type="http://schemas.openxmlformats.org/officeDocument/2006/relationships/image" Target="../media/image34.png"/><Relationship Id="rId2" Type="http://schemas.openxmlformats.org/officeDocument/2006/relationships/tags" Target="../tags/tag77.xml"/><Relationship Id="rId1" Type="http://schemas.openxmlformats.org/officeDocument/2006/relationships/tags" Target="../tags/tag76.xml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.xml"/><Relationship Id="rId4" Type="http://schemas.openxmlformats.org/officeDocument/2006/relationships/tags" Target="../tags/tag81.xml"/><Relationship Id="rId3" Type="http://schemas.openxmlformats.org/officeDocument/2006/relationships/image" Target="../media/image35.png"/><Relationship Id="rId2" Type="http://schemas.openxmlformats.org/officeDocument/2006/relationships/tags" Target="../tags/tag80.xml"/><Relationship Id="rId1" Type="http://schemas.openxmlformats.org/officeDocument/2006/relationships/tags" Target="../tags/tag79.xml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image" Target="../media/image18.png"/><Relationship Id="rId8" Type="http://schemas.openxmlformats.org/officeDocument/2006/relationships/image" Target="../media/image20.jpeg"/><Relationship Id="rId7" Type="http://schemas.openxmlformats.org/officeDocument/2006/relationships/image" Target="../media/image21.jpeg"/><Relationship Id="rId6" Type="http://schemas.openxmlformats.org/officeDocument/2006/relationships/image" Target="../media/image2.svg"/><Relationship Id="rId5" Type="http://schemas.openxmlformats.org/officeDocument/2006/relationships/image" Target="../media/image37.png"/><Relationship Id="rId4" Type="http://schemas.openxmlformats.org/officeDocument/2006/relationships/image" Target="../media/image1.svg"/><Relationship Id="rId3" Type="http://schemas.openxmlformats.org/officeDocument/2006/relationships/image" Target="../media/image36.png"/><Relationship Id="rId2" Type="http://schemas.openxmlformats.org/officeDocument/2006/relationships/tags" Target="../tags/tag83.xml"/><Relationship Id="rId14" Type="http://schemas.openxmlformats.org/officeDocument/2006/relationships/slideLayout" Target="../slideLayouts/slideLayout3.xml"/><Relationship Id="rId13" Type="http://schemas.openxmlformats.org/officeDocument/2006/relationships/tags" Target="../tags/tag84.xml"/><Relationship Id="rId12" Type="http://schemas.openxmlformats.org/officeDocument/2006/relationships/image" Target="../media/image35.png"/><Relationship Id="rId11" Type="http://schemas.openxmlformats.org/officeDocument/2006/relationships/image" Target="../media/image13.png"/><Relationship Id="rId10" Type="http://schemas.openxmlformats.org/officeDocument/2006/relationships/image" Target="../media/image11.png"/><Relationship Id="rId1" Type="http://schemas.openxmlformats.org/officeDocument/2006/relationships/tags" Target="../tags/tag82.xml"/></Relationships>
</file>

<file path=ppt/slides/_rels/slide1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3.xml"/><Relationship Id="rId4" Type="http://schemas.openxmlformats.org/officeDocument/2006/relationships/tags" Target="../tags/tag87.xml"/><Relationship Id="rId3" Type="http://schemas.openxmlformats.org/officeDocument/2006/relationships/image" Target="../media/image38.jpeg"/><Relationship Id="rId2" Type="http://schemas.openxmlformats.org/officeDocument/2006/relationships/tags" Target="../tags/tag86.xml"/><Relationship Id="rId1" Type="http://schemas.openxmlformats.org/officeDocument/2006/relationships/tags" Target="../tags/tag85.xml"/></Relationships>
</file>

<file path=ppt/slides/_rels/slide1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3.xml"/><Relationship Id="rId4" Type="http://schemas.openxmlformats.org/officeDocument/2006/relationships/tags" Target="../tags/tag90.xml"/><Relationship Id="rId3" Type="http://schemas.openxmlformats.org/officeDocument/2006/relationships/image" Target="../media/image39.jpeg"/><Relationship Id="rId2" Type="http://schemas.openxmlformats.org/officeDocument/2006/relationships/tags" Target="../tags/tag89.xml"/><Relationship Id="rId1" Type="http://schemas.openxmlformats.org/officeDocument/2006/relationships/tags" Target="../tags/tag88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png"/><Relationship Id="rId8" Type="http://schemas.openxmlformats.org/officeDocument/2006/relationships/image" Target="../media/image7.png"/><Relationship Id="rId7" Type="http://schemas.openxmlformats.org/officeDocument/2006/relationships/image" Target="../media/image6.png"/><Relationship Id="rId6" Type="http://schemas.openxmlformats.org/officeDocument/2006/relationships/image" Target="../media/image5.png"/><Relationship Id="rId5" Type="http://schemas.openxmlformats.org/officeDocument/2006/relationships/tags" Target="../tags/tag36.xml"/><Relationship Id="rId4" Type="http://schemas.openxmlformats.org/officeDocument/2006/relationships/tags" Target="../tags/tag35.xml"/><Relationship Id="rId3" Type="http://schemas.openxmlformats.org/officeDocument/2006/relationships/tags" Target="../tags/tag34.xml"/><Relationship Id="rId2" Type="http://schemas.openxmlformats.org/officeDocument/2006/relationships/image" Target="../media/image4.png"/><Relationship Id="rId13" Type="http://schemas.openxmlformats.org/officeDocument/2006/relationships/notesSlide" Target="../notesSlides/notesSlide1.xml"/><Relationship Id="rId12" Type="http://schemas.openxmlformats.org/officeDocument/2006/relationships/slideLayout" Target="../slideLayouts/slideLayout2.xml"/><Relationship Id="rId11" Type="http://schemas.openxmlformats.org/officeDocument/2006/relationships/tags" Target="../tags/tag38.xml"/><Relationship Id="rId10" Type="http://schemas.openxmlformats.org/officeDocument/2006/relationships/tags" Target="../tags/tag37.xml"/><Relationship Id="rId1" Type="http://schemas.openxmlformats.org/officeDocument/2006/relationships/tags" Target="../tags/tag3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2.png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.xml"/><Relationship Id="rId4" Type="http://schemas.openxmlformats.org/officeDocument/2006/relationships/tags" Target="../tags/tag41.xml"/><Relationship Id="rId3" Type="http://schemas.openxmlformats.org/officeDocument/2006/relationships/image" Target="../media/image9.png"/><Relationship Id="rId2" Type="http://schemas.openxmlformats.org/officeDocument/2006/relationships/tags" Target="../tags/tag40.xml"/><Relationship Id="rId1" Type="http://schemas.openxmlformats.org/officeDocument/2006/relationships/tags" Target="../tags/tag39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tags" Target="../tags/tag42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tags" Target="../tags/tag47.xml"/><Relationship Id="rId2" Type="http://schemas.openxmlformats.org/officeDocument/2006/relationships/tags" Target="../tags/tag46.xml"/><Relationship Id="rId1" Type="http://schemas.openxmlformats.org/officeDocument/2006/relationships/tags" Target="../tags/tag45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tags" Target="../tags/tag50.xml"/><Relationship Id="rId2" Type="http://schemas.openxmlformats.org/officeDocument/2006/relationships/tags" Target="../tags/tag49.xml"/><Relationship Id="rId1" Type="http://schemas.openxmlformats.org/officeDocument/2006/relationships/tags" Target="../tags/tag48.xml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tags" Target="../tags/tag51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image" Target="../media/image16.png"/><Relationship Id="rId8" Type="http://schemas.openxmlformats.org/officeDocument/2006/relationships/image" Target="../media/image15.png"/><Relationship Id="rId7" Type="http://schemas.openxmlformats.org/officeDocument/2006/relationships/image" Target="../media/image14.png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3" Type="http://schemas.openxmlformats.org/officeDocument/2006/relationships/tags" Target="../tags/tag56.xml"/><Relationship Id="rId2" Type="http://schemas.openxmlformats.org/officeDocument/2006/relationships/tags" Target="../tags/tag55.xml"/><Relationship Id="rId11" Type="http://schemas.openxmlformats.org/officeDocument/2006/relationships/slideLayout" Target="../slideLayouts/slideLayout3.xml"/><Relationship Id="rId10" Type="http://schemas.openxmlformats.org/officeDocument/2006/relationships/tags" Target="../tags/tag57.xml"/><Relationship Id="rId1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.xml"/><Relationship Id="rId6" Type="http://schemas.openxmlformats.org/officeDocument/2006/relationships/tags" Target="../tags/tag60.xml"/><Relationship Id="rId5" Type="http://schemas.openxmlformats.org/officeDocument/2006/relationships/image" Target="../media/image11.png"/><Relationship Id="rId4" Type="http://schemas.openxmlformats.org/officeDocument/2006/relationships/image" Target="../media/image18.png"/><Relationship Id="rId3" Type="http://schemas.openxmlformats.org/officeDocument/2006/relationships/image" Target="../media/image17.png"/><Relationship Id="rId2" Type="http://schemas.openxmlformats.org/officeDocument/2006/relationships/tags" Target="../tags/tag59.xml"/><Relationship Id="rId1" Type="http://schemas.openxmlformats.org/officeDocument/2006/relationships/tags" Target="../tags/tag5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0" y="1701744"/>
            <a:ext cx="9142095" cy="702945"/>
          </a:xfrm>
        </p:spPr>
        <p:txBody>
          <a:bodyPr>
            <a:noAutofit/>
          </a:bodyPr>
          <a:lstStyle/>
          <a:p>
            <a:pPr algn="ctr"/>
            <a:r>
              <a:rPr lang="zh-CN" altLang="en-US" sz="2400" b="0" dirty="0" smtClean="0"/>
              <a:t>山东省第三届</a:t>
            </a:r>
            <a:br>
              <a:rPr lang="en-US" altLang="zh-CN" sz="2400" b="0" dirty="0" smtClean="0"/>
            </a:br>
            <a:r>
              <a:rPr lang="zh-CN" altLang="en-US" sz="2400" b="0" dirty="0" smtClean="0"/>
              <a:t>数据应用创新创业大赛作品</a:t>
            </a:r>
            <a:endParaRPr lang="zh-CN" altLang="en-US" sz="2400" b="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2528" y="1011543"/>
            <a:ext cx="1387033" cy="138703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10" y="1550384"/>
            <a:ext cx="9144000" cy="1421446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635" y="2398576"/>
            <a:ext cx="9143365" cy="882015"/>
          </a:xfrm>
          <a:prstGeom prst="rect">
            <a:avLst/>
          </a:prstGeom>
          <a:solidFill>
            <a:srgbClr val="2761BF">
              <a:alpha val="6705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 smtClean="0"/>
              <a:t>基于协同过滤的岗位推荐方案</a:t>
            </a:r>
            <a:endParaRPr lang="zh-CN" altLang="en-US" sz="3200" b="1" dirty="0" smtClean="0"/>
          </a:p>
        </p:txBody>
      </p:sp>
      <p:sp>
        <p:nvSpPr>
          <p:cNvPr id="9" name="文本框 8"/>
          <p:cNvSpPr txBox="1"/>
          <p:nvPr/>
        </p:nvSpPr>
        <p:spPr>
          <a:xfrm>
            <a:off x="0" y="3538970"/>
            <a:ext cx="914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dirty="0"/>
              <a:t>打西边来了个喇嘛</a:t>
            </a:r>
            <a:endParaRPr lang="zh-CN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>
            <p:custDataLst>
              <p:tags r:id="rId1"/>
            </p:custDataLst>
          </p:nvPr>
        </p:nvSpPr>
        <p:spPr>
          <a:xfrm>
            <a:off x="0" y="318"/>
            <a:ext cx="9144000" cy="685800"/>
          </a:xfrm>
          <a:prstGeom prst="rect">
            <a:avLst/>
          </a:prstGeom>
          <a:solidFill>
            <a:srgbClr val="6E95D4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  <a:scene3d>
              <a:camera prst="orthographicFront"/>
              <a:lightRig rig="threePt" dir="t"/>
            </a:scene3d>
          </a:bodyPr>
          <a:lstStyle/>
          <a:p>
            <a:pPr algn="ctr"/>
            <a:endParaRPr lang="zh-CN" altLang="en-US" sz="135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90204" pitchFamily="34" charset="0"/>
              <a:ea typeface="微软雅黑" panose="020B0503020204020204" charset="-122"/>
            </a:endParaRPr>
          </a:p>
        </p:txBody>
      </p:sp>
      <p:sp>
        <p:nvSpPr>
          <p:cNvPr id="18" name="Title 6"/>
          <p:cNvSpPr txBox="1"/>
          <p:nvPr>
            <p:custDataLst>
              <p:tags r:id="rId2"/>
            </p:custDataLst>
          </p:nvPr>
        </p:nvSpPr>
        <p:spPr>
          <a:xfrm>
            <a:off x="456299" y="115068"/>
            <a:ext cx="8230987" cy="45630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54000" tIns="27000" rIns="54000" bIns="27000" anchor="b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00000"/>
              </a:lnSpc>
              <a:defRPr/>
            </a:pPr>
            <a:r>
              <a:rPr altLang="zh-CN" sz="2400" b="1" spc="150" dirty="0">
                <a:ln w="3175">
                  <a:noFill/>
                  <a:prstDash val="dash"/>
                </a:ln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charset="-122"/>
                <a:cs typeface="微软雅黑" panose="020B0503020204020204" charset="-122"/>
              </a:rPr>
              <a:t>PART3</a:t>
            </a:r>
            <a:r>
              <a:rPr lang="zh-CN" altLang="en-US" sz="2400" b="1" spc="150" dirty="0">
                <a:ln w="3175">
                  <a:noFill/>
                  <a:prstDash val="dash"/>
                </a:ln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charset="-122"/>
                <a:cs typeface="微软雅黑" panose="020B0503020204020204" charset="-122"/>
              </a:rPr>
              <a:t>：方案和案例</a:t>
            </a:r>
            <a:endParaRPr lang="zh-CN" altLang="en-US" sz="2400" b="1" spc="150" dirty="0">
              <a:ln w="3175">
                <a:noFill/>
                <a:prstDash val="dash"/>
              </a:ln>
              <a:solidFill>
                <a:schemeClr val="bg1"/>
              </a:solidFill>
              <a:latin typeface="Arial" panose="020B0604020202090204" pitchFamily="34" charset="0"/>
              <a:ea typeface="微软雅黑" panose="020B0503020204020204" charset="-122"/>
              <a:cs typeface="微软雅黑" panose="020B0503020204020204" charset="-122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3519805" y="822325"/>
            <a:ext cx="2429510" cy="2651125"/>
            <a:chOff x="3142" y="1478"/>
            <a:chExt cx="3826" cy="4175"/>
          </a:xfrm>
        </p:grpSpPr>
        <p:grpSp>
          <p:nvGrpSpPr>
            <p:cNvPr id="19" name="组合 18"/>
            <p:cNvGrpSpPr/>
            <p:nvPr/>
          </p:nvGrpSpPr>
          <p:grpSpPr>
            <a:xfrm>
              <a:off x="3142" y="1478"/>
              <a:ext cx="3826" cy="3261"/>
              <a:chOff x="3135" y="1393"/>
              <a:chExt cx="4457" cy="3798"/>
            </a:xfrm>
          </p:grpSpPr>
          <p:sp>
            <p:nvSpPr>
              <p:cNvPr id="16" name="圆角矩形 15"/>
              <p:cNvSpPr/>
              <p:nvPr/>
            </p:nvSpPr>
            <p:spPr>
              <a:xfrm>
                <a:off x="3142" y="3857"/>
                <a:ext cx="4450" cy="1334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sz="1400"/>
              </a:p>
            </p:txBody>
          </p:sp>
          <p:grpSp>
            <p:nvGrpSpPr>
              <p:cNvPr id="7" name="组合 6"/>
              <p:cNvGrpSpPr/>
              <p:nvPr/>
            </p:nvGrpSpPr>
            <p:grpSpPr>
              <a:xfrm>
                <a:off x="3135" y="1393"/>
                <a:ext cx="4450" cy="1334"/>
                <a:chOff x="327" y="1407"/>
                <a:chExt cx="4450" cy="1334"/>
              </a:xfrm>
            </p:grpSpPr>
            <p:sp>
              <p:nvSpPr>
                <p:cNvPr id="5" name="圆角矩形 4"/>
                <p:cNvSpPr/>
                <p:nvPr/>
              </p:nvSpPr>
              <p:spPr>
                <a:xfrm>
                  <a:off x="327" y="1407"/>
                  <a:ext cx="4450" cy="1334"/>
                </a:xfrm>
                <a:prstGeom prst="round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 sz="1400"/>
                </a:p>
              </p:txBody>
            </p:sp>
            <p:sp>
              <p:nvSpPr>
                <p:cNvPr id="3" name="折角形 2"/>
                <p:cNvSpPr/>
                <p:nvPr/>
              </p:nvSpPr>
              <p:spPr>
                <a:xfrm>
                  <a:off x="439" y="1715"/>
                  <a:ext cx="1910" cy="718"/>
                </a:xfrm>
                <a:prstGeom prst="foldedCorner">
                  <a:avLst/>
                </a:prstGeom>
                <a:solidFill>
                  <a:schemeClr val="bg1"/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r>
                    <a:rPr lang="zh-CN" altLang="en-US" sz="900">
                      <a:solidFill>
                        <a:schemeClr val="tx1"/>
                      </a:solidFill>
                      <a:latin typeface="华文仿宋" panose="02010600040101010101" charset="-122"/>
                      <a:ea typeface="华文仿宋" panose="02010600040101010101" charset="-122"/>
                    </a:rPr>
                    <a:t>面试记录数据</a:t>
                  </a:r>
                  <a:endParaRPr lang="zh-CN" altLang="en-US" sz="900">
                    <a:solidFill>
                      <a:schemeClr val="tx1"/>
                    </a:solidFill>
                    <a:latin typeface="华文仿宋" panose="02010600040101010101" charset="-122"/>
                    <a:ea typeface="华文仿宋" panose="02010600040101010101" charset="-122"/>
                  </a:endParaRPr>
                </a:p>
                <a:p>
                  <a:pPr algn="ctr"/>
                  <a:r>
                    <a:rPr lang="zh-CN" altLang="en-US" sz="900">
                      <a:solidFill>
                        <a:schemeClr val="tx1"/>
                      </a:solidFill>
                      <a:latin typeface="华文仿宋" panose="02010600040101010101" charset="-122"/>
                      <a:ea typeface="华文仿宋" panose="02010600040101010101" charset="-122"/>
                    </a:rPr>
                    <a:t>（模拟）</a:t>
                  </a:r>
                  <a:endParaRPr lang="zh-CN" altLang="en-US" sz="900">
                    <a:solidFill>
                      <a:schemeClr val="tx1"/>
                    </a:solidFill>
                    <a:latin typeface="华文仿宋" panose="02010600040101010101" charset="-122"/>
                    <a:ea typeface="华文仿宋" panose="02010600040101010101" charset="-122"/>
                  </a:endParaRPr>
                </a:p>
              </p:txBody>
            </p:sp>
            <p:sp>
              <p:nvSpPr>
                <p:cNvPr id="4" name="折角形 3"/>
                <p:cNvSpPr/>
                <p:nvPr/>
              </p:nvSpPr>
              <p:spPr>
                <a:xfrm>
                  <a:off x="2772" y="1715"/>
                  <a:ext cx="1910" cy="718"/>
                </a:xfrm>
                <a:prstGeom prst="foldedCorner">
                  <a:avLst/>
                </a:prstGeom>
                <a:solidFill>
                  <a:schemeClr val="bg1"/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r>
                    <a:rPr lang="zh-CN" altLang="en-US" sz="900">
                      <a:solidFill>
                        <a:schemeClr val="tx1"/>
                      </a:solidFill>
                      <a:latin typeface="华文仿宋" panose="02010600040101010101" charset="-122"/>
                      <a:ea typeface="华文仿宋" panose="02010600040101010101" charset="-122"/>
                    </a:rPr>
                    <a:t>浏览数据</a:t>
                  </a:r>
                  <a:endParaRPr lang="zh-CN" altLang="en-US" sz="900">
                    <a:solidFill>
                      <a:schemeClr val="tx1"/>
                    </a:solidFill>
                    <a:latin typeface="华文仿宋" panose="02010600040101010101" charset="-122"/>
                    <a:ea typeface="华文仿宋" panose="02010600040101010101" charset="-122"/>
                  </a:endParaRPr>
                </a:p>
                <a:p>
                  <a:pPr algn="ctr"/>
                  <a:r>
                    <a:rPr lang="zh-CN" altLang="en-US" sz="900">
                      <a:solidFill>
                        <a:schemeClr val="tx1"/>
                      </a:solidFill>
                      <a:latin typeface="华文仿宋" panose="02010600040101010101" charset="-122"/>
                      <a:ea typeface="华文仿宋" panose="02010600040101010101" charset="-122"/>
                    </a:rPr>
                    <a:t>（模拟）</a:t>
                  </a:r>
                  <a:endParaRPr lang="zh-CN" altLang="en-US" sz="900">
                    <a:solidFill>
                      <a:schemeClr val="tx1"/>
                    </a:solidFill>
                    <a:latin typeface="华文仿宋" panose="02010600040101010101" charset="-122"/>
                    <a:ea typeface="华文仿宋" panose="02010600040101010101" charset="-122"/>
                  </a:endParaRPr>
                </a:p>
              </p:txBody>
            </p:sp>
          </p:grpSp>
          <p:sp>
            <p:nvSpPr>
              <p:cNvPr id="8" name="下箭头 7"/>
              <p:cNvSpPr/>
              <p:nvPr/>
            </p:nvSpPr>
            <p:spPr>
              <a:xfrm>
                <a:off x="4946" y="2937"/>
                <a:ext cx="828" cy="551"/>
              </a:xfrm>
              <a:prstGeom prst="downArrow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sz="1400"/>
              </a:p>
            </p:txBody>
          </p:sp>
          <p:sp>
            <p:nvSpPr>
              <p:cNvPr id="12" name="折角形 11"/>
              <p:cNvSpPr/>
              <p:nvPr/>
            </p:nvSpPr>
            <p:spPr>
              <a:xfrm>
                <a:off x="3247" y="3929"/>
                <a:ext cx="1009" cy="1191"/>
              </a:xfrm>
              <a:prstGeom prst="foldedCorner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zh-CN" altLang="en-US" sz="900">
                    <a:solidFill>
                      <a:schemeClr val="tx1"/>
                    </a:solidFill>
                    <a:latin typeface="华文仿宋" panose="02010600040101010101" charset="-122"/>
                    <a:ea typeface="华文仿宋" panose="02010600040101010101" charset="-122"/>
                    <a:cs typeface="华文仿宋" panose="02010600040101010101" charset="-122"/>
                  </a:rPr>
                  <a:t>性别</a:t>
                </a:r>
                <a:r>
                  <a:rPr lang="en-US" altLang="zh-CN" sz="900">
                    <a:solidFill>
                      <a:schemeClr val="tx1"/>
                    </a:solidFill>
                    <a:latin typeface="华文仿宋" panose="02010600040101010101" charset="-122"/>
                    <a:ea typeface="华文仿宋" panose="02010600040101010101" charset="-122"/>
                    <a:cs typeface="华文仿宋" panose="02010600040101010101" charset="-122"/>
                  </a:rPr>
                  <a:t>&amp;</a:t>
                </a:r>
                <a:endParaRPr lang="en-US" altLang="zh-CN" sz="900">
                  <a:solidFill>
                    <a:schemeClr val="tx1"/>
                  </a:solidFill>
                  <a:latin typeface="华文仿宋" panose="02010600040101010101" charset="-122"/>
                  <a:ea typeface="华文仿宋" panose="02010600040101010101" charset="-122"/>
                  <a:cs typeface="华文仿宋" panose="02010600040101010101" charset="-122"/>
                </a:endParaRPr>
              </a:p>
              <a:p>
                <a:pPr algn="ctr"/>
                <a:r>
                  <a:rPr lang="zh-CN" altLang="en-US" sz="900">
                    <a:solidFill>
                      <a:schemeClr val="tx1"/>
                    </a:solidFill>
                    <a:latin typeface="华文仿宋" panose="02010600040101010101" charset="-122"/>
                    <a:ea typeface="华文仿宋" panose="02010600040101010101" charset="-122"/>
                    <a:cs typeface="华文仿宋" panose="02010600040101010101" charset="-122"/>
                  </a:rPr>
                  <a:t>岗位匹配度</a:t>
                </a:r>
                <a:endParaRPr lang="zh-CN" altLang="en-US" sz="900">
                  <a:solidFill>
                    <a:schemeClr val="tx1"/>
                  </a:solidFill>
                  <a:latin typeface="华文仿宋" panose="02010600040101010101" charset="-122"/>
                  <a:ea typeface="华文仿宋" panose="02010600040101010101" charset="-122"/>
                  <a:cs typeface="华文仿宋" panose="02010600040101010101" charset="-122"/>
                </a:endParaRPr>
              </a:p>
            </p:txBody>
          </p:sp>
          <p:sp>
            <p:nvSpPr>
              <p:cNvPr id="13" name="折角形 12"/>
              <p:cNvSpPr/>
              <p:nvPr/>
            </p:nvSpPr>
            <p:spPr>
              <a:xfrm>
                <a:off x="4862" y="3929"/>
                <a:ext cx="1009" cy="1191"/>
              </a:xfrm>
              <a:prstGeom prst="foldedCorner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zh-CN" altLang="en-US" sz="900">
                    <a:solidFill>
                      <a:schemeClr val="tx1"/>
                    </a:solidFill>
                    <a:latin typeface="华文仿宋" panose="02010600040101010101" charset="-122"/>
                    <a:ea typeface="华文仿宋" panose="02010600040101010101" charset="-122"/>
                    <a:cs typeface="华文仿宋" panose="02010600040101010101" charset="-122"/>
                  </a:rPr>
                  <a:t>专业</a:t>
                </a:r>
                <a:r>
                  <a:rPr lang="en-US" altLang="zh-CN" sz="900">
                    <a:solidFill>
                      <a:schemeClr val="tx1"/>
                    </a:solidFill>
                    <a:latin typeface="华文仿宋" panose="02010600040101010101" charset="-122"/>
                    <a:ea typeface="华文仿宋" panose="02010600040101010101" charset="-122"/>
                    <a:cs typeface="华文仿宋" panose="02010600040101010101" charset="-122"/>
                  </a:rPr>
                  <a:t>&amp;</a:t>
                </a:r>
                <a:endParaRPr lang="en-US" altLang="zh-CN" sz="900">
                  <a:solidFill>
                    <a:schemeClr val="tx1"/>
                  </a:solidFill>
                  <a:latin typeface="华文仿宋" panose="02010600040101010101" charset="-122"/>
                  <a:ea typeface="华文仿宋" panose="02010600040101010101" charset="-122"/>
                  <a:cs typeface="华文仿宋" panose="02010600040101010101" charset="-122"/>
                </a:endParaRPr>
              </a:p>
              <a:p>
                <a:pPr algn="ctr"/>
                <a:r>
                  <a:rPr lang="zh-CN" altLang="en-US" sz="900">
                    <a:solidFill>
                      <a:schemeClr val="tx1"/>
                    </a:solidFill>
                    <a:latin typeface="华文仿宋" panose="02010600040101010101" charset="-122"/>
                    <a:ea typeface="华文仿宋" panose="02010600040101010101" charset="-122"/>
                    <a:cs typeface="华文仿宋" panose="02010600040101010101" charset="-122"/>
                  </a:rPr>
                  <a:t>岗位匹配度</a:t>
                </a:r>
                <a:endParaRPr lang="zh-CN" altLang="en-US" sz="900">
                  <a:solidFill>
                    <a:schemeClr val="tx1"/>
                  </a:solidFill>
                  <a:latin typeface="华文仿宋" panose="02010600040101010101" charset="-122"/>
                  <a:ea typeface="华文仿宋" panose="02010600040101010101" charset="-122"/>
                  <a:cs typeface="华文仿宋" panose="02010600040101010101" charset="-122"/>
                </a:endParaRPr>
              </a:p>
            </p:txBody>
          </p:sp>
          <p:sp>
            <p:nvSpPr>
              <p:cNvPr id="14" name="折角形 13"/>
              <p:cNvSpPr/>
              <p:nvPr/>
            </p:nvSpPr>
            <p:spPr>
              <a:xfrm>
                <a:off x="6476" y="3929"/>
                <a:ext cx="1009" cy="1191"/>
              </a:xfrm>
              <a:prstGeom prst="foldedCorner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zh-CN" altLang="en-US" sz="900">
                    <a:solidFill>
                      <a:schemeClr val="tx1"/>
                    </a:solidFill>
                    <a:latin typeface="华文仿宋" panose="02010600040101010101" charset="-122"/>
                    <a:ea typeface="华文仿宋" panose="02010600040101010101" charset="-122"/>
                    <a:cs typeface="华文仿宋" panose="02010600040101010101" charset="-122"/>
                  </a:rPr>
                  <a:t>性别</a:t>
                </a:r>
                <a:r>
                  <a:rPr lang="en-US" altLang="zh-CN" sz="900">
                    <a:solidFill>
                      <a:schemeClr val="tx1"/>
                    </a:solidFill>
                    <a:latin typeface="华文仿宋" panose="02010600040101010101" charset="-122"/>
                    <a:ea typeface="华文仿宋" panose="02010600040101010101" charset="-122"/>
                    <a:cs typeface="华文仿宋" panose="02010600040101010101" charset="-122"/>
                  </a:rPr>
                  <a:t>&amp;</a:t>
                </a:r>
                <a:endParaRPr lang="en-US" altLang="zh-CN" sz="900">
                  <a:solidFill>
                    <a:schemeClr val="tx1"/>
                  </a:solidFill>
                  <a:latin typeface="华文仿宋" panose="02010600040101010101" charset="-122"/>
                  <a:ea typeface="华文仿宋" panose="02010600040101010101" charset="-122"/>
                  <a:cs typeface="华文仿宋" panose="02010600040101010101" charset="-122"/>
                </a:endParaRPr>
              </a:p>
              <a:p>
                <a:pPr algn="ctr"/>
                <a:r>
                  <a:rPr lang="zh-CN" altLang="en-US" sz="900">
                    <a:solidFill>
                      <a:schemeClr val="tx1"/>
                    </a:solidFill>
                    <a:latin typeface="华文仿宋" panose="02010600040101010101" charset="-122"/>
                    <a:ea typeface="华文仿宋" panose="02010600040101010101" charset="-122"/>
                    <a:cs typeface="华文仿宋" panose="02010600040101010101" charset="-122"/>
                  </a:rPr>
                  <a:t>岗位匹配度</a:t>
                </a:r>
                <a:endParaRPr lang="zh-CN" altLang="en-US" sz="900">
                  <a:solidFill>
                    <a:schemeClr val="tx1"/>
                  </a:solidFill>
                  <a:latin typeface="华文仿宋" panose="02010600040101010101" charset="-122"/>
                  <a:ea typeface="华文仿宋" panose="02010600040101010101" charset="-122"/>
                  <a:cs typeface="华文仿宋" panose="02010600040101010101" charset="-122"/>
                </a:endParaRPr>
              </a:p>
            </p:txBody>
          </p:sp>
        </p:grpSp>
        <p:sp>
          <p:nvSpPr>
            <p:cNvPr id="20" name="下箭头 19"/>
            <p:cNvSpPr/>
            <p:nvPr/>
          </p:nvSpPr>
          <p:spPr>
            <a:xfrm>
              <a:off x="4697" y="5181"/>
              <a:ext cx="711" cy="473"/>
            </a:xfrm>
            <a:prstGeom prst="downArrow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400"/>
            </a:p>
          </p:txBody>
        </p:sp>
      </p:grpSp>
      <p:sp>
        <p:nvSpPr>
          <p:cNvPr id="21" name="下箭头 20"/>
          <p:cNvSpPr/>
          <p:nvPr/>
        </p:nvSpPr>
        <p:spPr>
          <a:xfrm rot="16200000">
            <a:off x="3204596" y="4009195"/>
            <a:ext cx="451343" cy="300415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400"/>
          </a:p>
        </p:txBody>
      </p:sp>
      <p:sp>
        <p:nvSpPr>
          <p:cNvPr id="22" name="圆柱形 21"/>
          <p:cNvSpPr/>
          <p:nvPr/>
        </p:nvSpPr>
        <p:spPr>
          <a:xfrm>
            <a:off x="4268470" y="3877310"/>
            <a:ext cx="935990" cy="549910"/>
          </a:xfrm>
          <a:prstGeom prst="can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400" b="1">
                <a:solidFill>
                  <a:schemeClr val="tx1"/>
                </a:solidFill>
                <a:latin typeface="华文仿宋" panose="02010600040101010101" charset="-122"/>
                <a:ea typeface="华文仿宋" panose="02010600040101010101" charset="-122"/>
              </a:rPr>
              <a:t>招聘信息</a:t>
            </a:r>
            <a:endParaRPr lang="zh-CN" altLang="en-US" sz="1400" b="1">
              <a:solidFill>
                <a:schemeClr val="tx1"/>
              </a:solidFill>
              <a:latin typeface="华文仿宋" panose="02010600040101010101" charset="-122"/>
              <a:ea typeface="华文仿宋" panose="02010600040101010101" charset="-122"/>
            </a:endParaRPr>
          </a:p>
        </p:txBody>
      </p:sp>
      <p:grpSp>
        <p:nvGrpSpPr>
          <p:cNvPr id="72" name="组合 71"/>
          <p:cNvGrpSpPr/>
          <p:nvPr/>
        </p:nvGrpSpPr>
        <p:grpSpPr>
          <a:xfrm>
            <a:off x="1075690" y="1038225"/>
            <a:ext cx="1831340" cy="3388360"/>
            <a:chOff x="1294" y="1715"/>
            <a:chExt cx="2884" cy="5336"/>
          </a:xfrm>
        </p:grpSpPr>
        <p:pic>
          <p:nvPicPr>
            <p:cNvPr id="17" name="图片 16" descr="362099DE-BD8C-4290-B533-F31B024C346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94" y="6029"/>
              <a:ext cx="2884" cy="1023"/>
            </a:xfrm>
            <a:prstGeom prst="rect">
              <a:avLst/>
            </a:prstGeom>
          </p:spPr>
        </p:pic>
        <p:pic>
          <p:nvPicPr>
            <p:cNvPr id="28" name="图片 27" descr="AC5097A8-2BA5-4CE5-810B-C72650479BE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80" y="3145"/>
              <a:ext cx="2312" cy="1618"/>
            </a:xfrm>
            <a:prstGeom prst="rect">
              <a:avLst/>
            </a:prstGeom>
          </p:spPr>
        </p:pic>
        <p:pic>
          <p:nvPicPr>
            <p:cNvPr id="29" name="图片 28" descr="608A322A-7F3B-4A0F-9A6B-11D1D2AD33C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48" y="1715"/>
              <a:ext cx="2577" cy="363"/>
            </a:xfrm>
            <a:prstGeom prst="rect">
              <a:avLst/>
            </a:prstGeom>
          </p:spPr>
        </p:pic>
        <p:sp>
          <p:nvSpPr>
            <p:cNvPr id="30" name="下箭头 29"/>
            <p:cNvSpPr/>
            <p:nvPr/>
          </p:nvSpPr>
          <p:spPr>
            <a:xfrm>
              <a:off x="2382" y="2591"/>
              <a:ext cx="711" cy="473"/>
            </a:xfrm>
            <a:prstGeom prst="downArrow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400"/>
            </a:p>
          </p:txBody>
        </p:sp>
        <p:sp>
          <p:nvSpPr>
            <p:cNvPr id="31" name="下箭头 30"/>
            <p:cNvSpPr/>
            <p:nvPr/>
          </p:nvSpPr>
          <p:spPr>
            <a:xfrm>
              <a:off x="2381" y="4967"/>
              <a:ext cx="711" cy="473"/>
            </a:xfrm>
            <a:prstGeom prst="downArrow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400"/>
            </a:p>
          </p:txBody>
        </p:sp>
      </p:grpSp>
      <p:sp>
        <p:nvSpPr>
          <p:cNvPr id="32" name="下弧形箭头 31"/>
          <p:cNvSpPr/>
          <p:nvPr/>
        </p:nvSpPr>
        <p:spPr>
          <a:xfrm>
            <a:off x="5702300" y="4385310"/>
            <a:ext cx="1720850" cy="588645"/>
          </a:xfrm>
          <a:prstGeom prst="curvedUp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71" name="组合 70"/>
          <p:cNvGrpSpPr/>
          <p:nvPr/>
        </p:nvGrpSpPr>
        <p:grpSpPr>
          <a:xfrm>
            <a:off x="6565900" y="877570"/>
            <a:ext cx="2122805" cy="3345180"/>
            <a:chOff x="10105" y="1174"/>
            <a:chExt cx="3343" cy="5268"/>
          </a:xfrm>
        </p:grpSpPr>
        <p:pic>
          <p:nvPicPr>
            <p:cNvPr id="33" name="图片 32" descr="27235501-1C34-4D22-B76F-3CEFAC93BCD6"/>
            <p:cNvPicPr>
              <a:picLocks noChangeAspect="1"/>
            </p:cNvPicPr>
            <p:nvPr/>
          </p:nvPicPr>
          <p:blipFill>
            <a:blip r:embed="rId6"/>
            <a:srcRect t="13580"/>
            <a:stretch>
              <a:fillRect/>
            </a:stretch>
          </p:blipFill>
          <p:spPr>
            <a:xfrm>
              <a:off x="10105" y="4812"/>
              <a:ext cx="3343" cy="1630"/>
            </a:xfrm>
            <a:prstGeom prst="rect">
              <a:avLst/>
            </a:prstGeom>
          </p:spPr>
        </p:pic>
        <p:sp>
          <p:nvSpPr>
            <p:cNvPr id="34" name="右大括号 33"/>
            <p:cNvSpPr/>
            <p:nvPr/>
          </p:nvSpPr>
          <p:spPr>
            <a:xfrm rot="5400000">
              <a:off x="11593" y="3520"/>
              <a:ext cx="365" cy="1530"/>
            </a:xfrm>
            <a:prstGeom prst="rightBrace">
              <a:avLst>
                <a:gd name="adj1" fmla="val 104794"/>
                <a:gd name="adj2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grpSp>
          <p:nvGrpSpPr>
            <p:cNvPr id="70" name="组合 69"/>
            <p:cNvGrpSpPr/>
            <p:nvPr/>
          </p:nvGrpSpPr>
          <p:grpSpPr>
            <a:xfrm>
              <a:off x="10409" y="1174"/>
              <a:ext cx="2684" cy="2436"/>
              <a:chOff x="17972" y="166"/>
              <a:chExt cx="7084" cy="6429"/>
            </a:xfrm>
          </p:grpSpPr>
          <p:grpSp>
            <p:nvGrpSpPr>
              <p:cNvPr id="69" name="组合 68"/>
              <p:cNvGrpSpPr/>
              <p:nvPr/>
            </p:nvGrpSpPr>
            <p:grpSpPr>
              <a:xfrm>
                <a:off x="17972" y="181"/>
                <a:ext cx="3362" cy="2978"/>
                <a:chOff x="13494" y="-4215"/>
                <a:chExt cx="3362" cy="2978"/>
              </a:xfrm>
            </p:grpSpPr>
            <p:sp>
              <p:nvSpPr>
                <p:cNvPr id="62" name="圆角矩形 61"/>
                <p:cNvSpPr/>
                <p:nvPr/>
              </p:nvSpPr>
              <p:spPr>
                <a:xfrm>
                  <a:off x="13494" y="-4215"/>
                  <a:ext cx="3362" cy="2979"/>
                </a:xfrm>
                <a:prstGeom prst="round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grpSp>
              <p:nvGrpSpPr>
                <p:cNvPr id="58" name="组合 57"/>
                <p:cNvGrpSpPr/>
                <p:nvPr/>
              </p:nvGrpSpPr>
              <p:grpSpPr>
                <a:xfrm>
                  <a:off x="13962" y="-3658"/>
                  <a:ext cx="2448" cy="2022"/>
                  <a:chOff x="-7998" y="8661"/>
                  <a:chExt cx="4680" cy="3865"/>
                </a:xfrm>
              </p:grpSpPr>
              <p:pic>
                <p:nvPicPr>
                  <p:cNvPr id="40" name="图片 39" descr="5DB6D692-7F99-4F8F-9FE4-6AEDF9A555DE"/>
                  <p:cNvPicPr>
                    <a:picLocks noChangeAspect="1"/>
                  </p:cNvPicPr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-7998" y="8661"/>
                    <a:ext cx="4681" cy="2371"/>
                  </a:xfrm>
                  <a:prstGeom prst="rect">
                    <a:avLst/>
                  </a:prstGeom>
                </p:spPr>
              </p:pic>
              <p:pic>
                <p:nvPicPr>
                  <p:cNvPr id="42" name="图片 41" descr="C1959539-B5C4-4BB2-AD14-A24C7541CD17"/>
                  <p:cNvPicPr>
                    <a:picLocks noChangeAspect="1"/>
                  </p:cNvPicPr>
                  <p:nvPr/>
                </p:nvPicPr>
                <p:blipFill>
                  <a:blip r:embed="rId8"/>
                  <a:srcRect r="73141" b="2895"/>
                  <a:stretch>
                    <a:fillRect/>
                  </a:stretch>
                </p:blipFill>
                <p:spPr>
                  <a:xfrm>
                    <a:off x="-6380" y="11788"/>
                    <a:ext cx="1445" cy="738"/>
                  </a:xfrm>
                  <a:prstGeom prst="rect">
                    <a:avLst/>
                  </a:prstGeom>
                </p:spPr>
              </p:pic>
              <p:grpSp>
                <p:nvGrpSpPr>
                  <p:cNvPr id="48" name="组合 47"/>
                  <p:cNvGrpSpPr/>
                  <p:nvPr/>
                </p:nvGrpSpPr>
                <p:grpSpPr>
                  <a:xfrm>
                    <a:off x="-7998" y="11047"/>
                    <a:ext cx="4675" cy="766"/>
                    <a:chOff x="-7998" y="11047"/>
                    <a:chExt cx="4675" cy="766"/>
                  </a:xfrm>
                </p:grpSpPr>
                <p:cxnSp>
                  <p:nvCxnSpPr>
                    <p:cNvPr id="46" name="直接连接符 45"/>
                    <p:cNvCxnSpPr/>
                    <p:nvPr/>
                  </p:nvCxnSpPr>
                  <p:spPr>
                    <a:xfrm>
                      <a:off x="-7998" y="11047"/>
                      <a:ext cx="1606" cy="726"/>
                    </a:xfrm>
                    <a:prstGeom prst="line">
                      <a:avLst/>
                    </a:prstGeom>
                    <a:ln>
                      <a:solidFill>
                        <a:schemeClr val="bg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7" name="直接连接符 46"/>
                    <p:cNvCxnSpPr/>
                    <p:nvPr/>
                  </p:nvCxnSpPr>
                  <p:spPr>
                    <a:xfrm flipH="1">
                      <a:off x="-4897" y="11085"/>
                      <a:ext cx="1574" cy="728"/>
                    </a:xfrm>
                    <a:prstGeom prst="line">
                      <a:avLst/>
                    </a:prstGeom>
                    <a:ln>
                      <a:solidFill>
                        <a:schemeClr val="bg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  <p:grpSp>
            <p:nvGrpSpPr>
              <p:cNvPr id="68" name="组合 67"/>
              <p:cNvGrpSpPr/>
              <p:nvPr/>
            </p:nvGrpSpPr>
            <p:grpSpPr>
              <a:xfrm>
                <a:off x="21694" y="3616"/>
                <a:ext cx="3362" cy="2978"/>
                <a:chOff x="18820" y="-4293"/>
                <a:chExt cx="3362" cy="2978"/>
              </a:xfrm>
            </p:grpSpPr>
            <p:sp>
              <p:nvSpPr>
                <p:cNvPr id="63" name="圆角矩形 62"/>
                <p:cNvSpPr/>
                <p:nvPr/>
              </p:nvSpPr>
              <p:spPr>
                <a:xfrm>
                  <a:off x="18820" y="-4293"/>
                  <a:ext cx="3362" cy="2979"/>
                </a:xfrm>
                <a:prstGeom prst="round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grpSp>
              <p:nvGrpSpPr>
                <p:cNvPr id="59" name="组合 58"/>
                <p:cNvGrpSpPr/>
                <p:nvPr/>
              </p:nvGrpSpPr>
              <p:grpSpPr>
                <a:xfrm>
                  <a:off x="19233" y="-3736"/>
                  <a:ext cx="2490" cy="2021"/>
                  <a:chOff x="-2810" y="8661"/>
                  <a:chExt cx="4761" cy="3864"/>
                </a:xfrm>
              </p:grpSpPr>
              <p:pic>
                <p:nvPicPr>
                  <p:cNvPr id="38" name="图片 37" descr="4468D14A-A107-4DF3-BF15-97A99E02A90E"/>
                  <p:cNvPicPr>
                    <a:picLocks noChangeAspect="1"/>
                  </p:cNvPicPr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-2729" y="8661"/>
                    <a:ext cx="4680" cy="2422"/>
                  </a:xfrm>
                  <a:prstGeom prst="rect">
                    <a:avLst/>
                  </a:prstGeom>
                </p:spPr>
              </p:pic>
              <p:pic>
                <p:nvPicPr>
                  <p:cNvPr id="45" name="图片 44" descr="C1959539-B5C4-4BB2-AD14-A24C7541CD17"/>
                  <p:cNvPicPr>
                    <a:picLocks noChangeAspect="1"/>
                  </p:cNvPicPr>
                  <p:nvPr/>
                </p:nvPicPr>
                <p:blipFill>
                  <a:blip r:embed="rId8"/>
                  <a:srcRect l="74033" b="-395"/>
                  <a:stretch>
                    <a:fillRect/>
                  </a:stretch>
                </p:blipFill>
                <p:spPr>
                  <a:xfrm>
                    <a:off x="-1111" y="11763"/>
                    <a:ext cx="1443" cy="763"/>
                  </a:xfrm>
                  <a:prstGeom prst="rect">
                    <a:avLst/>
                  </a:prstGeom>
                </p:spPr>
              </p:pic>
              <p:grpSp>
                <p:nvGrpSpPr>
                  <p:cNvPr id="49" name="组合 48"/>
                  <p:cNvGrpSpPr/>
                  <p:nvPr/>
                </p:nvGrpSpPr>
                <p:grpSpPr>
                  <a:xfrm>
                    <a:off x="-2810" y="10965"/>
                    <a:ext cx="4675" cy="766"/>
                    <a:chOff x="-7998" y="11047"/>
                    <a:chExt cx="4675" cy="766"/>
                  </a:xfrm>
                </p:grpSpPr>
                <p:cxnSp>
                  <p:nvCxnSpPr>
                    <p:cNvPr id="50" name="直接连接符 49"/>
                    <p:cNvCxnSpPr/>
                    <p:nvPr/>
                  </p:nvCxnSpPr>
                  <p:spPr>
                    <a:xfrm>
                      <a:off x="-7998" y="11047"/>
                      <a:ext cx="1606" cy="726"/>
                    </a:xfrm>
                    <a:prstGeom prst="line">
                      <a:avLst/>
                    </a:prstGeom>
                    <a:ln>
                      <a:solidFill>
                        <a:schemeClr val="bg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1" name="直接连接符 50"/>
                    <p:cNvCxnSpPr/>
                    <p:nvPr/>
                  </p:nvCxnSpPr>
                  <p:spPr>
                    <a:xfrm flipH="1">
                      <a:off x="-4897" y="11085"/>
                      <a:ext cx="1574" cy="728"/>
                    </a:xfrm>
                    <a:prstGeom prst="line">
                      <a:avLst/>
                    </a:prstGeom>
                    <a:ln>
                      <a:solidFill>
                        <a:schemeClr val="bg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  <p:grpSp>
            <p:nvGrpSpPr>
              <p:cNvPr id="67" name="组合 66"/>
              <p:cNvGrpSpPr/>
              <p:nvPr/>
            </p:nvGrpSpPr>
            <p:grpSpPr>
              <a:xfrm>
                <a:off x="17987" y="3617"/>
                <a:ext cx="3362" cy="2978"/>
                <a:chOff x="23679" y="-4293"/>
                <a:chExt cx="3362" cy="2978"/>
              </a:xfrm>
            </p:grpSpPr>
            <p:sp>
              <p:nvSpPr>
                <p:cNvPr id="64" name="圆角矩形 63"/>
                <p:cNvSpPr/>
                <p:nvPr/>
              </p:nvSpPr>
              <p:spPr>
                <a:xfrm>
                  <a:off x="23679" y="-4293"/>
                  <a:ext cx="3362" cy="2979"/>
                </a:xfrm>
                <a:prstGeom prst="round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grpSp>
              <p:nvGrpSpPr>
                <p:cNvPr id="60" name="组合 59"/>
                <p:cNvGrpSpPr/>
                <p:nvPr/>
              </p:nvGrpSpPr>
              <p:grpSpPr>
                <a:xfrm>
                  <a:off x="24146" y="-3658"/>
                  <a:ext cx="2491" cy="2021"/>
                  <a:chOff x="2841" y="8661"/>
                  <a:chExt cx="4737" cy="3842"/>
                </a:xfrm>
              </p:grpSpPr>
              <p:pic>
                <p:nvPicPr>
                  <p:cNvPr id="39" name="图片 38" descr="FA84168E-E377-436D-B91E-AED3E5423FA8"/>
                  <p:cNvPicPr>
                    <a:picLocks noChangeAspect="1"/>
                  </p:cNvPicPr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2841" y="8661"/>
                    <a:ext cx="4714" cy="2422"/>
                  </a:xfrm>
                  <a:prstGeom prst="rect">
                    <a:avLst/>
                  </a:prstGeom>
                </p:spPr>
              </p:pic>
              <p:pic>
                <p:nvPicPr>
                  <p:cNvPr id="44" name="图片 43" descr="C1959539-B5C4-4BB2-AD14-A24C7541CD17"/>
                  <p:cNvPicPr>
                    <a:picLocks noChangeAspect="1"/>
                  </p:cNvPicPr>
                  <p:nvPr/>
                </p:nvPicPr>
                <p:blipFill>
                  <a:blip r:embed="rId8"/>
                  <a:srcRect l="49703" r="25465" b="2632"/>
                  <a:stretch>
                    <a:fillRect/>
                  </a:stretch>
                </p:blipFill>
                <p:spPr>
                  <a:xfrm>
                    <a:off x="4477" y="11763"/>
                    <a:ext cx="1443" cy="740"/>
                  </a:xfrm>
                  <a:prstGeom prst="rect">
                    <a:avLst/>
                  </a:prstGeom>
                </p:spPr>
              </p:pic>
              <p:grpSp>
                <p:nvGrpSpPr>
                  <p:cNvPr id="52" name="组合 51"/>
                  <p:cNvGrpSpPr/>
                  <p:nvPr/>
                </p:nvGrpSpPr>
                <p:grpSpPr>
                  <a:xfrm>
                    <a:off x="2904" y="11066"/>
                    <a:ext cx="4675" cy="766"/>
                    <a:chOff x="-7998" y="11047"/>
                    <a:chExt cx="4675" cy="766"/>
                  </a:xfrm>
                </p:grpSpPr>
                <p:cxnSp>
                  <p:nvCxnSpPr>
                    <p:cNvPr id="53" name="直接连接符 52"/>
                    <p:cNvCxnSpPr/>
                    <p:nvPr/>
                  </p:nvCxnSpPr>
                  <p:spPr>
                    <a:xfrm>
                      <a:off x="-7998" y="11047"/>
                      <a:ext cx="1606" cy="726"/>
                    </a:xfrm>
                    <a:prstGeom prst="line">
                      <a:avLst/>
                    </a:prstGeom>
                    <a:ln>
                      <a:solidFill>
                        <a:schemeClr val="bg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4" name="直接连接符 53"/>
                    <p:cNvCxnSpPr/>
                    <p:nvPr/>
                  </p:nvCxnSpPr>
                  <p:spPr>
                    <a:xfrm flipH="1">
                      <a:off x="-4897" y="11085"/>
                      <a:ext cx="1574" cy="728"/>
                    </a:xfrm>
                    <a:prstGeom prst="line">
                      <a:avLst/>
                    </a:prstGeom>
                    <a:ln>
                      <a:solidFill>
                        <a:schemeClr val="bg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  <p:grpSp>
            <p:nvGrpSpPr>
              <p:cNvPr id="66" name="组合 65"/>
              <p:cNvGrpSpPr/>
              <p:nvPr/>
            </p:nvGrpSpPr>
            <p:grpSpPr>
              <a:xfrm>
                <a:off x="21692" y="166"/>
                <a:ext cx="3362" cy="2978"/>
                <a:chOff x="29829" y="-4215"/>
                <a:chExt cx="3362" cy="2978"/>
              </a:xfrm>
            </p:grpSpPr>
            <p:sp>
              <p:nvSpPr>
                <p:cNvPr id="65" name="圆角矩形 64"/>
                <p:cNvSpPr/>
                <p:nvPr/>
              </p:nvSpPr>
              <p:spPr>
                <a:xfrm>
                  <a:off x="29829" y="-4215"/>
                  <a:ext cx="3362" cy="2979"/>
                </a:xfrm>
                <a:prstGeom prst="round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grpSp>
              <p:nvGrpSpPr>
                <p:cNvPr id="61" name="组合 60"/>
                <p:cNvGrpSpPr/>
                <p:nvPr/>
              </p:nvGrpSpPr>
              <p:grpSpPr>
                <a:xfrm>
                  <a:off x="30266" y="-3735"/>
                  <a:ext cx="2463" cy="2021"/>
                  <a:chOff x="8726" y="8661"/>
                  <a:chExt cx="4684" cy="3842"/>
                </a:xfrm>
              </p:grpSpPr>
              <p:pic>
                <p:nvPicPr>
                  <p:cNvPr id="41" name="图片 40" descr="A78C487F-A056-4FE2-B25B-2814D126B8A8"/>
                  <p:cNvPicPr>
                    <a:picLocks noChangeAspect="1"/>
                  </p:cNvPicPr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8730" y="8661"/>
                    <a:ext cx="4680" cy="2371"/>
                  </a:xfrm>
                  <a:prstGeom prst="rect">
                    <a:avLst/>
                  </a:prstGeom>
                </p:spPr>
              </p:pic>
              <p:pic>
                <p:nvPicPr>
                  <p:cNvPr id="43" name="图片 42" descr="C1959539-B5C4-4BB2-AD14-A24C7541CD17"/>
                  <p:cNvPicPr>
                    <a:picLocks noChangeAspect="1"/>
                  </p:cNvPicPr>
                  <p:nvPr/>
                </p:nvPicPr>
                <p:blipFill>
                  <a:blip r:embed="rId8"/>
                  <a:srcRect l="25353" r="49554"/>
                  <a:stretch>
                    <a:fillRect/>
                  </a:stretch>
                </p:blipFill>
                <p:spPr>
                  <a:xfrm>
                    <a:off x="10348" y="11743"/>
                    <a:ext cx="1444" cy="760"/>
                  </a:xfrm>
                  <a:prstGeom prst="rect">
                    <a:avLst/>
                  </a:prstGeom>
                </p:spPr>
              </p:pic>
              <p:grpSp>
                <p:nvGrpSpPr>
                  <p:cNvPr id="55" name="组合 54"/>
                  <p:cNvGrpSpPr/>
                  <p:nvPr/>
                </p:nvGrpSpPr>
                <p:grpSpPr>
                  <a:xfrm>
                    <a:off x="8726" y="11064"/>
                    <a:ext cx="4675" cy="766"/>
                    <a:chOff x="-7998" y="11047"/>
                    <a:chExt cx="4675" cy="766"/>
                  </a:xfrm>
                </p:grpSpPr>
                <p:cxnSp>
                  <p:nvCxnSpPr>
                    <p:cNvPr id="56" name="直接连接符 55"/>
                    <p:cNvCxnSpPr/>
                    <p:nvPr/>
                  </p:nvCxnSpPr>
                  <p:spPr>
                    <a:xfrm>
                      <a:off x="-7998" y="11047"/>
                      <a:ext cx="1606" cy="726"/>
                    </a:xfrm>
                    <a:prstGeom prst="line">
                      <a:avLst/>
                    </a:prstGeom>
                    <a:ln>
                      <a:solidFill>
                        <a:schemeClr val="bg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7" name="直接连接符 56"/>
                    <p:cNvCxnSpPr/>
                    <p:nvPr/>
                  </p:nvCxnSpPr>
                  <p:spPr>
                    <a:xfrm flipH="1">
                      <a:off x="-4897" y="11085"/>
                      <a:ext cx="1574" cy="728"/>
                    </a:xfrm>
                    <a:prstGeom prst="line">
                      <a:avLst/>
                    </a:prstGeom>
                    <a:ln>
                      <a:solidFill>
                        <a:schemeClr val="bg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</p:grpSp>
      </p:grpSp>
      <p:sp>
        <p:nvSpPr>
          <p:cNvPr id="74" name="文本框 73"/>
          <p:cNvSpPr txBox="1"/>
          <p:nvPr/>
        </p:nvSpPr>
        <p:spPr>
          <a:xfrm>
            <a:off x="509905" y="4605655"/>
            <a:ext cx="29641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900"/>
              <a:t>▪  </a:t>
            </a:r>
            <a:r>
              <a:rPr lang="zh-CN" altLang="en-US" sz="900"/>
              <a:t>岗位搜索：明确岗位类型、城市等，进行过滤、搜索</a:t>
            </a:r>
            <a:endParaRPr lang="zh-CN" altLang="en-US" sz="900"/>
          </a:p>
          <a:p>
            <a:r>
              <a:rPr lang="en-US" altLang="zh-CN" sz="900">
                <a:sym typeface="+mn-ea"/>
              </a:rPr>
              <a:t>▪  </a:t>
            </a:r>
            <a:r>
              <a:rPr lang="zh-CN" altLang="en-US" sz="900">
                <a:sym typeface="+mn-ea"/>
              </a:rPr>
              <a:t>信息匹配：不太明确方向，根据信息推荐合适的岗位</a:t>
            </a:r>
            <a:endParaRPr lang="zh-CN" altLang="en-US" sz="900">
              <a:sym typeface="+mn-ea"/>
            </a:endParaRPr>
          </a:p>
        </p:txBody>
      </p:sp>
    </p:spTree>
    <p:custDataLst>
      <p:tags r:id="rId12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>
            <p:custDataLst>
              <p:tags r:id="rId1"/>
            </p:custDataLst>
          </p:nvPr>
        </p:nvSpPr>
        <p:spPr>
          <a:xfrm>
            <a:off x="0" y="318"/>
            <a:ext cx="9144000" cy="685800"/>
          </a:xfrm>
          <a:prstGeom prst="rect">
            <a:avLst/>
          </a:prstGeom>
          <a:solidFill>
            <a:srgbClr val="6E95D4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  <a:scene3d>
              <a:camera prst="orthographicFront"/>
              <a:lightRig rig="threePt" dir="t"/>
            </a:scene3d>
          </a:bodyPr>
          <a:lstStyle/>
          <a:p>
            <a:pPr algn="ctr"/>
            <a:endParaRPr lang="zh-CN" altLang="en-US" sz="135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90204" pitchFamily="34" charset="0"/>
              <a:ea typeface="微软雅黑" panose="020B0503020204020204" charset="-122"/>
            </a:endParaRPr>
          </a:p>
        </p:txBody>
      </p:sp>
      <p:sp>
        <p:nvSpPr>
          <p:cNvPr id="18" name="Title 6"/>
          <p:cNvSpPr txBox="1"/>
          <p:nvPr>
            <p:custDataLst>
              <p:tags r:id="rId2"/>
            </p:custDataLst>
          </p:nvPr>
        </p:nvSpPr>
        <p:spPr>
          <a:xfrm>
            <a:off x="456299" y="115068"/>
            <a:ext cx="8230987" cy="45630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54000" tIns="27000" rIns="54000" bIns="27000" anchor="b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00000"/>
              </a:lnSpc>
              <a:defRPr/>
            </a:pPr>
            <a:r>
              <a:rPr altLang="zh-CN" sz="2400" b="1" spc="150" dirty="0">
                <a:ln w="3175">
                  <a:noFill/>
                  <a:prstDash val="dash"/>
                </a:ln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charset="-122"/>
                <a:cs typeface="微软雅黑" panose="020B0503020204020204" charset="-122"/>
              </a:rPr>
              <a:t>PART3</a:t>
            </a:r>
            <a:r>
              <a:rPr lang="zh-CN" altLang="en-US" sz="2400" b="1" spc="150" dirty="0">
                <a:ln w="3175">
                  <a:noFill/>
                  <a:prstDash val="dash"/>
                </a:ln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charset="-122"/>
                <a:cs typeface="微软雅黑" panose="020B0503020204020204" charset="-122"/>
              </a:rPr>
              <a:t>：方案和案例</a:t>
            </a:r>
            <a:endParaRPr lang="zh-CN" altLang="en-US" sz="2400" b="1" spc="150" dirty="0">
              <a:ln w="3175">
                <a:noFill/>
                <a:prstDash val="dash"/>
              </a:ln>
              <a:solidFill>
                <a:schemeClr val="bg1"/>
              </a:solidFill>
              <a:latin typeface="Arial" panose="020B0604020202090204" pitchFamily="34" charset="0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27" name="图片 26" descr="350FE828-5119-4327-82CF-1BFEA4DAE745"/>
          <p:cNvPicPr>
            <a:picLocks noChangeAspect="1"/>
          </p:cNvPicPr>
          <p:nvPr/>
        </p:nvPicPr>
        <p:blipFill>
          <a:blip r:embed="rId3"/>
          <a:srcRect l="431" t="1048" r="862" b="1048"/>
          <a:stretch>
            <a:fillRect/>
          </a:stretch>
        </p:blipFill>
        <p:spPr>
          <a:xfrm>
            <a:off x="328930" y="1195705"/>
            <a:ext cx="6142990" cy="3311525"/>
          </a:xfrm>
          <a:prstGeom prst="rect">
            <a:avLst/>
          </a:prstGeom>
        </p:spPr>
      </p:pic>
      <p:pic>
        <p:nvPicPr>
          <p:cNvPr id="35" name="图片 34" descr="362099DE-BD8C-4290-B533-F31B024C346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6730" y="1697355"/>
            <a:ext cx="1831340" cy="649605"/>
          </a:xfrm>
          <a:prstGeom prst="rect">
            <a:avLst/>
          </a:prstGeom>
        </p:spPr>
      </p:pic>
      <p:pic>
        <p:nvPicPr>
          <p:cNvPr id="36" name="图片 35" descr="27235501-1C34-4D22-B76F-3CEFAC93BCD6"/>
          <p:cNvPicPr>
            <a:picLocks noChangeAspect="1"/>
          </p:cNvPicPr>
          <p:nvPr/>
        </p:nvPicPr>
        <p:blipFill>
          <a:blip r:embed="rId5"/>
          <a:srcRect t="13580"/>
          <a:stretch>
            <a:fillRect/>
          </a:stretch>
        </p:blipFill>
        <p:spPr>
          <a:xfrm>
            <a:off x="6710680" y="3472180"/>
            <a:ext cx="2122805" cy="1035050"/>
          </a:xfrm>
          <a:prstGeom prst="rect">
            <a:avLst/>
          </a:prstGeom>
        </p:spPr>
      </p:pic>
      <p:sp>
        <p:nvSpPr>
          <p:cNvPr id="37" name="下箭头 36"/>
          <p:cNvSpPr/>
          <p:nvPr/>
        </p:nvSpPr>
        <p:spPr>
          <a:xfrm>
            <a:off x="7458710" y="2691130"/>
            <a:ext cx="627380" cy="320675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6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>
            <p:custDataLst>
              <p:tags r:id="rId1"/>
            </p:custDataLst>
          </p:nvPr>
        </p:nvSpPr>
        <p:spPr>
          <a:xfrm>
            <a:off x="0" y="318"/>
            <a:ext cx="9144000" cy="685800"/>
          </a:xfrm>
          <a:prstGeom prst="rect">
            <a:avLst/>
          </a:prstGeom>
          <a:solidFill>
            <a:srgbClr val="6E95D4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  <a:scene3d>
              <a:camera prst="orthographicFront"/>
              <a:lightRig rig="threePt" dir="t"/>
            </a:scene3d>
          </a:bodyPr>
          <a:lstStyle/>
          <a:p>
            <a:pPr algn="ctr"/>
            <a:endParaRPr lang="zh-CN" altLang="en-US" sz="135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90204" pitchFamily="34" charset="0"/>
              <a:ea typeface="微软雅黑" panose="020B0503020204020204" charset="-122"/>
            </a:endParaRPr>
          </a:p>
        </p:txBody>
      </p:sp>
      <p:sp>
        <p:nvSpPr>
          <p:cNvPr id="18" name="Title 6"/>
          <p:cNvSpPr txBox="1"/>
          <p:nvPr>
            <p:custDataLst>
              <p:tags r:id="rId2"/>
            </p:custDataLst>
          </p:nvPr>
        </p:nvSpPr>
        <p:spPr>
          <a:xfrm>
            <a:off x="456299" y="115068"/>
            <a:ext cx="8230987" cy="45630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54000" tIns="27000" rIns="54000" bIns="27000" anchor="b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00000"/>
              </a:lnSpc>
              <a:defRPr/>
            </a:pPr>
            <a:r>
              <a:rPr altLang="zh-CN" sz="2400" b="1" spc="150" dirty="0">
                <a:ln w="3175">
                  <a:noFill/>
                  <a:prstDash val="dash"/>
                </a:ln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charset="-122"/>
                <a:cs typeface="微软雅黑" panose="020B0503020204020204" charset="-122"/>
              </a:rPr>
              <a:t>PART3</a:t>
            </a:r>
            <a:r>
              <a:rPr lang="zh-CN" altLang="en-US" sz="2400" b="1" spc="150" dirty="0">
                <a:ln w="3175">
                  <a:noFill/>
                  <a:prstDash val="dash"/>
                </a:ln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charset="-122"/>
                <a:cs typeface="微软雅黑" panose="020B0503020204020204" charset="-122"/>
              </a:rPr>
              <a:t>：方案和案例</a:t>
            </a:r>
            <a:endParaRPr lang="zh-CN" altLang="en-US" sz="2400" b="1" spc="150" dirty="0">
              <a:ln w="3175">
                <a:noFill/>
                <a:prstDash val="dash"/>
              </a:ln>
              <a:solidFill>
                <a:schemeClr val="bg1"/>
              </a:solidFill>
              <a:latin typeface="Arial" panose="020B0604020202090204" pitchFamily="34" charset="0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3" name="图片 2" descr="0ECB06E4-0113-41F6-8261-9DC896E779BE"/>
          <p:cNvPicPr>
            <a:picLocks noChangeAspect="1"/>
          </p:cNvPicPr>
          <p:nvPr/>
        </p:nvPicPr>
        <p:blipFill>
          <a:blip r:embed="rId3"/>
          <a:srcRect l="884" t="537" r="893" b="1090"/>
          <a:stretch>
            <a:fillRect/>
          </a:stretch>
        </p:blipFill>
        <p:spPr>
          <a:xfrm>
            <a:off x="127000" y="1264285"/>
            <a:ext cx="6272530" cy="3415030"/>
          </a:xfrm>
          <a:prstGeom prst="rect">
            <a:avLst/>
          </a:prstGeom>
        </p:spPr>
      </p:pic>
      <p:pic>
        <p:nvPicPr>
          <p:cNvPr id="39" name="图片 38" descr="FA84168E-E377-436D-B91E-AED3E5423FA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1805" y="2025015"/>
            <a:ext cx="2125345" cy="109347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>
            <p:custDataLst>
              <p:tags r:id="rId1"/>
            </p:custDataLst>
          </p:nvPr>
        </p:nvSpPr>
        <p:spPr>
          <a:xfrm>
            <a:off x="0" y="318"/>
            <a:ext cx="9144000" cy="685800"/>
          </a:xfrm>
          <a:prstGeom prst="rect">
            <a:avLst/>
          </a:prstGeom>
          <a:solidFill>
            <a:srgbClr val="6E95D4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  <a:scene3d>
              <a:camera prst="orthographicFront"/>
              <a:lightRig rig="threePt" dir="t"/>
            </a:scene3d>
          </a:bodyPr>
          <a:lstStyle/>
          <a:p>
            <a:pPr algn="ctr"/>
            <a:endParaRPr lang="zh-CN" altLang="en-US" sz="135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90204" pitchFamily="34" charset="0"/>
              <a:ea typeface="微软雅黑" panose="020B0503020204020204" charset="-122"/>
            </a:endParaRPr>
          </a:p>
        </p:txBody>
      </p:sp>
      <p:sp>
        <p:nvSpPr>
          <p:cNvPr id="18" name="Title 6"/>
          <p:cNvSpPr txBox="1"/>
          <p:nvPr>
            <p:custDataLst>
              <p:tags r:id="rId2"/>
            </p:custDataLst>
          </p:nvPr>
        </p:nvSpPr>
        <p:spPr>
          <a:xfrm>
            <a:off x="456299" y="115068"/>
            <a:ext cx="8230987" cy="45630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54000" tIns="27000" rIns="54000" bIns="27000" anchor="b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00000"/>
              </a:lnSpc>
              <a:defRPr/>
            </a:pPr>
            <a:r>
              <a:rPr altLang="zh-CN" sz="2400" b="1" spc="150" dirty="0">
                <a:ln w="3175">
                  <a:noFill/>
                  <a:prstDash val="dash"/>
                </a:ln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charset="-122"/>
                <a:cs typeface="微软雅黑" panose="020B0503020204020204" charset="-122"/>
              </a:rPr>
              <a:t>PART3</a:t>
            </a:r>
            <a:r>
              <a:rPr lang="zh-CN" altLang="en-US" sz="2400" b="1" spc="150" dirty="0">
                <a:ln w="3175">
                  <a:noFill/>
                  <a:prstDash val="dash"/>
                </a:ln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charset="-122"/>
                <a:cs typeface="微软雅黑" panose="020B0503020204020204" charset="-122"/>
              </a:rPr>
              <a:t>：方案和案例</a:t>
            </a:r>
            <a:endParaRPr lang="zh-CN" altLang="en-US" sz="2400" b="1" spc="150" dirty="0">
              <a:ln w="3175">
                <a:noFill/>
                <a:prstDash val="dash"/>
              </a:ln>
              <a:solidFill>
                <a:schemeClr val="bg1"/>
              </a:solidFill>
              <a:latin typeface="Arial" panose="020B0604020202090204" pitchFamily="34" charset="0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4" name="图片 3" descr="24D9CD29-6954-4C84-9296-BDAFD799C475"/>
          <p:cNvPicPr>
            <a:picLocks noChangeAspect="1"/>
          </p:cNvPicPr>
          <p:nvPr/>
        </p:nvPicPr>
        <p:blipFill>
          <a:blip r:embed="rId3"/>
          <a:srcRect l="1053" t="968" r="874" b="1936"/>
          <a:stretch>
            <a:fillRect/>
          </a:stretch>
        </p:blipFill>
        <p:spPr>
          <a:xfrm>
            <a:off x="2049780" y="798830"/>
            <a:ext cx="5043805" cy="2713990"/>
          </a:xfrm>
          <a:prstGeom prst="rect">
            <a:avLst/>
          </a:prstGeom>
        </p:spPr>
      </p:pic>
      <p:pic>
        <p:nvPicPr>
          <p:cNvPr id="5" name="图片 4" descr="C01ABA73-F3FF-4003-A790-7095F9CE380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8650" y="3740150"/>
            <a:ext cx="2807335" cy="1313815"/>
          </a:xfrm>
          <a:prstGeom prst="rect">
            <a:avLst/>
          </a:prstGeom>
        </p:spPr>
      </p:pic>
      <p:sp>
        <p:nvSpPr>
          <p:cNvPr id="7" name="下箭头 6"/>
          <p:cNvSpPr/>
          <p:nvPr/>
        </p:nvSpPr>
        <p:spPr>
          <a:xfrm>
            <a:off x="4258945" y="3192145"/>
            <a:ext cx="627380" cy="320675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5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>
            <p:custDataLst>
              <p:tags r:id="rId1"/>
            </p:custDataLst>
          </p:nvPr>
        </p:nvSpPr>
        <p:spPr>
          <a:xfrm>
            <a:off x="0" y="318"/>
            <a:ext cx="9144000" cy="685800"/>
          </a:xfrm>
          <a:prstGeom prst="rect">
            <a:avLst/>
          </a:prstGeom>
          <a:solidFill>
            <a:srgbClr val="6E95D4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  <a:scene3d>
              <a:camera prst="orthographicFront"/>
              <a:lightRig rig="threePt" dir="t"/>
            </a:scene3d>
          </a:bodyPr>
          <a:lstStyle/>
          <a:p>
            <a:pPr algn="ctr"/>
            <a:endParaRPr lang="zh-CN" altLang="en-US" sz="135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90204" pitchFamily="34" charset="0"/>
              <a:ea typeface="微软雅黑" panose="020B0503020204020204" charset="-122"/>
            </a:endParaRPr>
          </a:p>
        </p:txBody>
      </p:sp>
      <p:sp>
        <p:nvSpPr>
          <p:cNvPr id="18" name="Title 6"/>
          <p:cNvSpPr txBox="1"/>
          <p:nvPr>
            <p:custDataLst>
              <p:tags r:id="rId2"/>
            </p:custDataLst>
          </p:nvPr>
        </p:nvSpPr>
        <p:spPr>
          <a:xfrm>
            <a:off x="456299" y="115068"/>
            <a:ext cx="8230987" cy="45630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54000" tIns="27000" rIns="54000" bIns="27000" anchor="b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00000"/>
              </a:lnSpc>
              <a:defRPr/>
            </a:pPr>
            <a:r>
              <a:rPr altLang="zh-CN" sz="2400" b="1" spc="150" dirty="0">
                <a:ln w="3175">
                  <a:noFill/>
                  <a:prstDash val="dash"/>
                </a:ln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charset="-122"/>
                <a:cs typeface="微软雅黑" panose="020B0503020204020204" charset="-122"/>
              </a:rPr>
              <a:t>PART3</a:t>
            </a:r>
            <a:r>
              <a:rPr lang="zh-CN" altLang="en-US" sz="2400" b="1" spc="150" dirty="0">
                <a:ln w="3175">
                  <a:noFill/>
                  <a:prstDash val="dash"/>
                </a:ln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charset="-122"/>
                <a:cs typeface="微软雅黑" panose="020B0503020204020204" charset="-122"/>
              </a:rPr>
              <a:t>：方案和案例</a:t>
            </a:r>
            <a:endParaRPr lang="zh-CN" altLang="en-US" sz="2400" b="1" spc="150" dirty="0">
              <a:ln w="3175">
                <a:noFill/>
                <a:prstDash val="dash"/>
              </a:ln>
              <a:solidFill>
                <a:schemeClr val="bg1"/>
              </a:solidFill>
              <a:latin typeface="Arial" panose="020B0604020202090204" pitchFamily="34" charset="0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2" name="图片 1" descr="64C159F9-D1D5-4971-B16C-4F730C9C3F04"/>
          <p:cNvPicPr>
            <a:picLocks noChangeAspect="1"/>
          </p:cNvPicPr>
          <p:nvPr/>
        </p:nvPicPr>
        <p:blipFill>
          <a:blip r:embed="rId3"/>
          <a:srcRect l="471" t="649" r="1421" b="866"/>
          <a:stretch>
            <a:fillRect/>
          </a:stretch>
        </p:blipFill>
        <p:spPr>
          <a:xfrm>
            <a:off x="456565" y="1362710"/>
            <a:ext cx="5694680" cy="3107055"/>
          </a:xfrm>
          <a:prstGeom prst="rect">
            <a:avLst/>
          </a:prstGeom>
        </p:spPr>
      </p:pic>
      <p:grpSp>
        <p:nvGrpSpPr>
          <p:cNvPr id="9" name="组合 8"/>
          <p:cNvGrpSpPr/>
          <p:nvPr/>
        </p:nvGrpSpPr>
        <p:grpSpPr>
          <a:xfrm>
            <a:off x="6337300" y="1283335"/>
            <a:ext cx="2470785" cy="3317240"/>
            <a:chOff x="8418" y="768"/>
            <a:chExt cx="5560" cy="7463"/>
          </a:xfrm>
        </p:grpSpPr>
        <p:pic>
          <p:nvPicPr>
            <p:cNvPr id="3" name="图片 2" descr="DB199B8F-8BAF-43A0-AC51-C6F3BF468D4A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418" y="768"/>
              <a:ext cx="5561" cy="3620"/>
            </a:xfrm>
            <a:prstGeom prst="rect">
              <a:avLst/>
            </a:prstGeom>
          </p:spPr>
        </p:pic>
        <p:pic>
          <p:nvPicPr>
            <p:cNvPr id="8" name="图片 7" descr="0CD69F79-8D46-4B5A-8379-04EFFD6BDC7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418" y="4551"/>
              <a:ext cx="5560" cy="3680"/>
            </a:xfrm>
            <a:prstGeom prst="rect">
              <a:avLst/>
            </a:prstGeom>
          </p:spPr>
        </p:pic>
      </p:grpSp>
    </p:spTree>
    <p:custDataLst>
      <p:tags r:id="rId6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>
            <p:custDataLst>
              <p:tags r:id="rId1"/>
            </p:custDataLst>
          </p:nvPr>
        </p:nvSpPr>
        <p:spPr>
          <a:xfrm>
            <a:off x="0" y="318"/>
            <a:ext cx="9144000" cy="685800"/>
          </a:xfrm>
          <a:prstGeom prst="rect">
            <a:avLst/>
          </a:prstGeom>
          <a:solidFill>
            <a:srgbClr val="6E95D4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  <a:scene3d>
              <a:camera prst="orthographicFront"/>
              <a:lightRig rig="threePt" dir="t"/>
            </a:scene3d>
          </a:bodyPr>
          <a:lstStyle/>
          <a:p>
            <a:pPr algn="ctr"/>
            <a:endParaRPr lang="zh-CN" altLang="en-US" sz="135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90204" pitchFamily="34" charset="0"/>
              <a:ea typeface="微软雅黑" panose="020B0503020204020204" charset="-122"/>
            </a:endParaRPr>
          </a:p>
        </p:txBody>
      </p:sp>
      <p:sp>
        <p:nvSpPr>
          <p:cNvPr id="18" name="Title 6"/>
          <p:cNvSpPr txBox="1"/>
          <p:nvPr>
            <p:custDataLst>
              <p:tags r:id="rId2"/>
            </p:custDataLst>
          </p:nvPr>
        </p:nvSpPr>
        <p:spPr>
          <a:xfrm>
            <a:off x="456299" y="115068"/>
            <a:ext cx="8230987" cy="45630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54000" tIns="27000" rIns="54000" bIns="27000" anchor="b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00000"/>
              </a:lnSpc>
              <a:defRPr/>
            </a:pPr>
            <a:r>
              <a:rPr altLang="zh-CN" sz="2400" b="1" spc="150" dirty="0">
                <a:ln w="3175">
                  <a:noFill/>
                  <a:prstDash val="dash"/>
                </a:ln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charset="-122"/>
                <a:cs typeface="微软雅黑" panose="020B0503020204020204" charset="-122"/>
              </a:rPr>
              <a:t>PART3</a:t>
            </a:r>
            <a:r>
              <a:rPr lang="zh-CN" altLang="en-US" sz="2400" b="1" spc="150" dirty="0">
                <a:ln w="3175">
                  <a:noFill/>
                  <a:prstDash val="dash"/>
                </a:ln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charset="-122"/>
                <a:cs typeface="微软雅黑" panose="020B0503020204020204" charset="-122"/>
              </a:rPr>
              <a:t>：方案和案例</a:t>
            </a:r>
            <a:endParaRPr lang="zh-CN" altLang="en-US" sz="2400" b="1" spc="150" dirty="0">
              <a:ln w="3175">
                <a:noFill/>
                <a:prstDash val="dash"/>
              </a:ln>
              <a:solidFill>
                <a:schemeClr val="bg1"/>
              </a:solidFill>
              <a:latin typeface="Arial" panose="020B0604020202090204" pitchFamily="34" charset="0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2" name="图片 1" descr="2F84A91A-9BED-451C-95E4-7F2E2CC9C1DA"/>
          <p:cNvPicPr>
            <a:picLocks noChangeAspect="1"/>
          </p:cNvPicPr>
          <p:nvPr/>
        </p:nvPicPr>
        <p:blipFill>
          <a:blip r:embed="rId3"/>
          <a:srcRect b="2631"/>
          <a:stretch>
            <a:fillRect/>
          </a:stretch>
        </p:blipFill>
        <p:spPr>
          <a:xfrm>
            <a:off x="141605" y="1085215"/>
            <a:ext cx="4509770" cy="3990975"/>
          </a:xfrm>
          <a:prstGeom prst="rect">
            <a:avLst/>
          </a:prstGeom>
        </p:spPr>
      </p:pic>
      <p:pic>
        <p:nvPicPr>
          <p:cNvPr id="11" name="图片 10" descr="C36B2D10-6627-4C11-B481-32CF89FAB3C8"/>
          <p:cNvPicPr>
            <a:picLocks noChangeAspect="1"/>
          </p:cNvPicPr>
          <p:nvPr/>
        </p:nvPicPr>
        <p:blipFill>
          <a:blip r:embed="rId4"/>
          <a:srcRect t="14219"/>
          <a:stretch>
            <a:fillRect/>
          </a:stretch>
        </p:blipFill>
        <p:spPr>
          <a:xfrm>
            <a:off x="4752975" y="1874520"/>
            <a:ext cx="4298950" cy="208089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>
            <p:custDataLst>
              <p:tags r:id="rId1"/>
            </p:custDataLst>
          </p:nvPr>
        </p:nvSpPr>
        <p:spPr>
          <a:xfrm>
            <a:off x="0" y="318"/>
            <a:ext cx="9144000" cy="685800"/>
          </a:xfrm>
          <a:prstGeom prst="rect">
            <a:avLst/>
          </a:prstGeom>
          <a:solidFill>
            <a:srgbClr val="6E95D4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  <a:scene3d>
              <a:camera prst="orthographicFront"/>
              <a:lightRig rig="threePt" dir="t"/>
            </a:scene3d>
          </a:bodyPr>
          <a:lstStyle/>
          <a:p>
            <a:pPr algn="ctr"/>
            <a:endParaRPr lang="zh-CN" altLang="en-US" sz="135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90204" pitchFamily="34" charset="0"/>
              <a:ea typeface="微软雅黑" panose="020B0503020204020204" charset="-122"/>
            </a:endParaRPr>
          </a:p>
        </p:txBody>
      </p:sp>
      <p:sp>
        <p:nvSpPr>
          <p:cNvPr id="18" name="Title 6"/>
          <p:cNvSpPr txBox="1"/>
          <p:nvPr>
            <p:custDataLst>
              <p:tags r:id="rId2"/>
            </p:custDataLst>
          </p:nvPr>
        </p:nvSpPr>
        <p:spPr>
          <a:xfrm>
            <a:off x="456299" y="115068"/>
            <a:ext cx="8230987" cy="45630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54000" tIns="27000" rIns="54000" bIns="27000" anchor="b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00000"/>
              </a:lnSpc>
              <a:defRPr/>
            </a:pPr>
            <a:r>
              <a:rPr altLang="zh-CN" sz="2400" b="1" spc="150" dirty="0">
                <a:ln w="3175">
                  <a:noFill/>
                  <a:prstDash val="dash"/>
                </a:ln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charset="-122"/>
                <a:cs typeface="微软雅黑" panose="020B0503020204020204" charset="-122"/>
              </a:rPr>
              <a:t>PART3</a:t>
            </a:r>
            <a:r>
              <a:rPr lang="zh-CN" altLang="en-US" sz="2400" b="1" spc="150" dirty="0">
                <a:ln w="3175">
                  <a:noFill/>
                  <a:prstDash val="dash"/>
                </a:ln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charset="-122"/>
                <a:cs typeface="微软雅黑" panose="020B0503020204020204" charset="-122"/>
              </a:rPr>
              <a:t>：方案和案例</a:t>
            </a:r>
            <a:endParaRPr lang="zh-CN" altLang="en-US" sz="2400" b="1" spc="150" dirty="0">
              <a:ln w="3175">
                <a:noFill/>
                <a:prstDash val="dash"/>
              </a:ln>
              <a:solidFill>
                <a:schemeClr val="bg1"/>
              </a:solidFill>
              <a:latin typeface="Arial" panose="020B0604020202090204" pitchFamily="34" charset="0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3" name="图片 2" descr="13548313-B8A7-4E87-80C6-9C26F79C01CE"/>
          <p:cNvPicPr>
            <a:picLocks noChangeAspect="1"/>
          </p:cNvPicPr>
          <p:nvPr/>
        </p:nvPicPr>
        <p:blipFill>
          <a:blip r:embed="rId3"/>
          <a:srcRect t="14061"/>
          <a:stretch>
            <a:fillRect/>
          </a:stretch>
        </p:blipFill>
        <p:spPr>
          <a:xfrm>
            <a:off x="1885315" y="1274445"/>
            <a:ext cx="5372735" cy="2594610"/>
          </a:xfrm>
          <a:prstGeom prst="rect">
            <a:avLst/>
          </a:prstGeom>
        </p:spPr>
      </p:pic>
      <p:sp>
        <p:nvSpPr>
          <p:cNvPr id="4" name="左箭头 3"/>
          <p:cNvSpPr/>
          <p:nvPr/>
        </p:nvSpPr>
        <p:spPr>
          <a:xfrm>
            <a:off x="1473835" y="2486025"/>
            <a:ext cx="277495" cy="170815"/>
          </a:xfrm>
          <a:prstGeom prst="lef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右大括号 6"/>
          <p:cNvSpPr/>
          <p:nvPr/>
        </p:nvSpPr>
        <p:spPr>
          <a:xfrm rot="5400000">
            <a:off x="5273040" y="3481705"/>
            <a:ext cx="231140" cy="1315085"/>
          </a:xfrm>
          <a:prstGeom prst="rightBrace">
            <a:avLst>
              <a:gd name="adj1" fmla="val 44287"/>
              <a:gd name="adj2" fmla="val 50000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左箭头 7"/>
          <p:cNvSpPr/>
          <p:nvPr/>
        </p:nvSpPr>
        <p:spPr>
          <a:xfrm rot="10800000">
            <a:off x="7392035" y="1832610"/>
            <a:ext cx="277495" cy="170815"/>
          </a:xfrm>
          <a:prstGeom prst="lef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折角形 8"/>
          <p:cNvSpPr/>
          <p:nvPr/>
        </p:nvSpPr>
        <p:spPr>
          <a:xfrm>
            <a:off x="408305" y="2173605"/>
            <a:ext cx="931545" cy="796290"/>
          </a:xfrm>
          <a:prstGeom prst="foldedCorner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400">
                <a:solidFill>
                  <a:schemeClr val="tx1"/>
                </a:solidFill>
                <a:latin typeface="华文仿宋" panose="02010600040101010101" charset="-122"/>
                <a:ea typeface="华文仿宋" panose="02010600040101010101" charset="-122"/>
              </a:rPr>
              <a:t>两城市剪辑薪资对比</a:t>
            </a:r>
            <a:endParaRPr lang="zh-CN" altLang="en-US" sz="1400">
              <a:solidFill>
                <a:schemeClr val="tx1"/>
              </a:solidFill>
              <a:latin typeface="华文仿宋" panose="02010600040101010101" charset="-122"/>
              <a:ea typeface="华文仿宋" panose="02010600040101010101" charset="-122"/>
            </a:endParaRPr>
          </a:p>
        </p:txBody>
      </p:sp>
      <p:sp>
        <p:nvSpPr>
          <p:cNvPr id="10" name="折角形 9"/>
          <p:cNvSpPr/>
          <p:nvPr/>
        </p:nvSpPr>
        <p:spPr>
          <a:xfrm>
            <a:off x="4538345" y="4410075"/>
            <a:ext cx="1699260" cy="586105"/>
          </a:xfrm>
          <a:prstGeom prst="foldedCorner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400">
                <a:solidFill>
                  <a:schemeClr val="tx1"/>
                </a:solidFill>
                <a:latin typeface="华文仿宋" panose="02010600040101010101" charset="-122"/>
                <a:ea typeface="华文仿宋" panose="02010600040101010101" charset="-122"/>
              </a:rPr>
              <a:t>剪辑岗位在两公司的薪资对比</a:t>
            </a:r>
            <a:endParaRPr lang="zh-CN" altLang="en-US" sz="1400">
              <a:solidFill>
                <a:schemeClr val="tx1"/>
              </a:solidFill>
              <a:latin typeface="华文仿宋" panose="02010600040101010101" charset="-122"/>
              <a:ea typeface="华文仿宋" panose="02010600040101010101" charset="-122"/>
            </a:endParaRPr>
          </a:p>
        </p:txBody>
      </p:sp>
      <p:sp>
        <p:nvSpPr>
          <p:cNvPr id="12" name="折角形 11"/>
          <p:cNvSpPr/>
          <p:nvPr/>
        </p:nvSpPr>
        <p:spPr>
          <a:xfrm>
            <a:off x="7934960" y="1377315"/>
            <a:ext cx="931545" cy="796290"/>
          </a:xfrm>
          <a:prstGeom prst="foldedCorner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400">
                <a:solidFill>
                  <a:schemeClr val="tx1"/>
                </a:solidFill>
                <a:latin typeface="华文仿宋" panose="02010600040101010101" charset="-122"/>
                <a:ea typeface="华文仿宋" panose="02010600040101010101" charset="-122"/>
              </a:rPr>
              <a:t>剪辑不同公司招聘热度情况</a:t>
            </a:r>
            <a:endParaRPr lang="zh-CN" altLang="en-US" sz="1400">
              <a:solidFill>
                <a:schemeClr val="tx1"/>
              </a:solidFill>
              <a:latin typeface="华文仿宋" panose="02010600040101010101" charset="-122"/>
              <a:ea typeface="华文仿宋" panose="02010600040101010101" charset="-122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324485" y="847725"/>
            <a:ext cx="1332865" cy="3683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chemeClr val="tx1"/>
                </a:solidFill>
                <a:latin typeface="华文仿宋" panose="02010600040101010101" charset="-122"/>
                <a:ea typeface="华文仿宋" panose="02010600040101010101" charset="-122"/>
              </a:rPr>
              <a:t>案例</a:t>
            </a:r>
            <a:endParaRPr lang="zh-CN" altLang="en-US">
              <a:solidFill>
                <a:schemeClr val="tx1"/>
              </a:solidFill>
              <a:latin typeface="华文仿宋" panose="02010600040101010101" charset="-122"/>
              <a:ea typeface="华文仿宋" panose="02010600040101010101" charset="-122"/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>
            <p:custDataLst>
              <p:tags r:id="rId1"/>
            </p:custDataLst>
          </p:nvPr>
        </p:nvSpPr>
        <p:spPr>
          <a:xfrm>
            <a:off x="0" y="318"/>
            <a:ext cx="9144000" cy="685800"/>
          </a:xfrm>
          <a:prstGeom prst="rect">
            <a:avLst/>
          </a:prstGeom>
          <a:solidFill>
            <a:srgbClr val="6E95D4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  <a:scene3d>
              <a:camera prst="orthographicFront"/>
              <a:lightRig rig="threePt" dir="t"/>
            </a:scene3d>
          </a:bodyPr>
          <a:lstStyle/>
          <a:p>
            <a:pPr algn="ctr"/>
            <a:endParaRPr lang="zh-CN" altLang="en-US" sz="135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90204" pitchFamily="34" charset="0"/>
              <a:ea typeface="微软雅黑" panose="020B0503020204020204" charset="-122"/>
            </a:endParaRPr>
          </a:p>
        </p:txBody>
      </p:sp>
      <p:sp>
        <p:nvSpPr>
          <p:cNvPr id="18" name="Title 6"/>
          <p:cNvSpPr txBox="1"/>
          <p:nvPr>
            <p:custDataLst>
              <p:tags r:id="rId2"/>
            </p:custDataLst>
          </p:nvPr>
        </p:nvSpPr>
        <p:spPr>
          <a:xfrm>
            <a:off x="456299" y="115068"/>
            <a:ext cx="8230987" cy="45630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54000" tIns="27000" rIns="54000" bIns="27000" anchor="b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00000"/>
              </a:lnSpc>
              <a:defRPr/>
            </a:pPr>
            <a:r>
              <a:rPr altLang="zh-CN" sz="2400" b="1" spc="150" dirty="0">
                <a:ln w="3175">
                  <a:noFill/>
                  <a:prstDash val="dash"/>
                </a:ln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charset="-122"/>
                <a:cs typeface="微软雅黑" panose="020B0503020204020204" charset="-122"/>
              </a:rPr>
              <a:t>PART3</a:t>
            </a:r>
            <a:r>
              <a:rPr lang="zh-CN" altLang="en-US" sz="2400" b="1" spc="150" dirty="0">
                <a:ln w="3175">
                  <a:noFill/>
                  <a:prstDash val="dash"/>
                </a:ln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charset="-122"/>
                <a:cs typeface="微软雅黑" panose="020B0503020204020204" charset="-122"/>
              </a:rPr>
              <a:t>：方案和案例</a:t>
            </a:r>
            <a:endParaRPr lang="zh-CN" altLang="en-US" sz="2400" b="1" spc="150" dirty="0">
              <a:ln w="3175">
                <a:noFill/>
                <a:prstDash val="dash"/>
              </a:ln>
              <a:solidFill>
                <a:schemeClr val="bg1"/>
              </a:solidFill>
              <a:latin typeface="Arial" panose="020B0604020202090204" pitchFamily="34" charset="0"/>
              <a:ea typeface="微软雅黑" panose="020B0503020204020204" charset="-122"/>
              <a:cs typeface="微软雅黑" panose="020B0503020204020204" charset="-122"/>
            </a:endParaRPr>
          </a:p>
        </p:txBody>
      </p:sp>
      <p:grpSp>
        <p:nvGrpSpPr>
          <p:cNvPr id="42" name="组合 41"/>
          <p:cNvGrpSpPr/>
          <p:nvPr/>
        </p:nvGrpSpPr>
        <p:grpSpPr>
          <a:xfrm>
            <a:off x="156845" y="1535430"/>
            <a:ext cx="2867025" cy="2912326"/>
            <a:chOff x="303" y="1875"/>
            <a:chExt cx="5286" cy="5368"/>
          </a:xfrm>
        </p:grpSpPr>
        <p:grpSp>
          <p:nvGrpSpPr>
            <p:cNvPr id="16" name="组合 15"/>
            <p:cNvGrpSpPr/>
            <p:nvPr/>
          </p:nvGrpSpPr>
          <p:grpSpPr>
            <a:xfrm>
              <a:off x="2211" y="1875"/>
              <a:ext cx="3378" cy="2160"/>
              <a:chOff x="751" y="1875"/>
              <a:chExt cx="3378" cy="2160"/>
            </a:xfrm>
          </p:grpSpPr>
          <p:sp>
            <p:nvSpPr>
              <p:cNvPr id="14" name="圆角矩形 13"/>
              <p:cNvSpPr/>
              <p:nvPr/>
            </p:nvSpPr>
            <p:spPr>
              <a:xfrm>
                <a:off x="751" y="1875"/>
                <a:ext cx="3379" cy="2160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sz="1400"/>
              </a:p>
            </p:txBody>
          </p:sp>
          <p:sp>
            <p:nvSpPr>
              <p:cNvPr id="2" name="折角形 1"/>
              <p:cNvSpPr/>
              <p:nvPr/>
            </p:nvSpPr>
            <p:spPr>
              <a:xfrm>
                <a:off x="1031" y="1995"/>
                <a:ext cx="772" cy="1878"/>
              </a:xfrm>
              <a:prstGeom prst="foldedCorner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zh-CN" altLang="en-US" sz="1400">
                    <a:solidFill>
                      <a:schemeClr val="tx1"/>
                    </a:solidFill>
                    <a:latin typeface="华文仿宋" panose="02010600040101010101" charset="-122"/>
                    <a:ea typeface="华文仿宋" panose="02010600040101010101" charset="-122"/>
                  </a:rPr>
                  <a:t>公司信息</a:t>
                </a:r>
                <a:endParaRPr lang="zh-CN" altLang="en-US" sz="1400">
                  <a:solidFill>
                    <a:schemeClr val="tx1"/>
                  </a:solidFill>
                  <a:latin typeface="华文仿宋" panose="02010600040101010101" charset="-122"/>
                  <a:ea typeface="华文仿宋" panose="02010600040101010101" charset="-122"/>
                </a:endParaRPr>
              </a:p>
            </p:txBody>
          </p:sp>
          <p:sp>
            <p:nvSpPr>
              <p:cNvPr id="5" name="折角形 4"/>
              <p:cNvSpPr/>
              <p:nvPr/>
            </p:nvSpPr>
            <p:spPr>
              <a:xfrm>
                <a:off x="2031" y="1995"/>
                <a:ext cx="772" cy="1879"/>
              </a:xfrm>
              <a:prstGeom prst="foldedCorner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zh-CN" altLang="en-US" sz="1400">
                    <a:solidFill>
                      <a:schemeClr val="tx1"/>
                    </a:solidFill>
                    <a:latin typeface="华文仿宋" panose="02010600040101010101" charset="-122"/>
                    <a:ea typeface="华文仿宋" panose="02010600040101010101" charset="-122"/>
                  </a:rPr>
                  <a:t>招聘信息</a:t>
                </a:r>
                <a:endParaRPr lang="zh-CN" altLang="en-US" sz="1400">
                  <a:solidFill>
                    <a:schemeClr val="tx1"/>
                  </a:solidFill>
                  <a:latin typeface="华文仿宋" panose="02010600040101010101" charset="-122"/>
                  <a:ea typeface="华文仿宋" panose="02010600040101010101" charset="-122"/>
                </a:endParaRPr>
              </a:p>
            </p:txBody>
          </p:sp>
          <p:sp>
            <p:nvSpPr>
              <p:cNvPr id="11" name="折角形 10"/>
              <p:cNvSpPr/>
              <p:nvPr/>
            </p:nvSpPr>
            <p:spPr>
              <a:xfrm>
                <a:off x="3031" y="1995"/>
                <a:ext cx="772" cy="1879"/>
              </a:xfrm>
              <a:prstGeom prst="foldedCorner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zh-CN" altLang="en-US" sz="1400">
                    <a:solidFill>
                      <a:schemeClr val="tx1"/>
                    </a:solidFill>
                    <a:latin typeface="华文仿宋" panose="02010600040101010101" charset="-122"/>
                    <a:ea typeface="华文仿宋" panose="02010600040101010101" charset="-122"/>
                  </a:rPr>
                  <a:t>面试申请</a:t>
                </a:r>
                <a:endParaRPr lang="zh-CN" altLang="en-US" sz="1400">
                  <a:solidFill>
                    <a:schemeClr val="tx1"/>
                  </a:solidFill>
                  <a:latin typeface="华文仿宋" panose="02010600040101010101" charset="-122"/>
                  <a:ea typeface="华文仿宋" panose="02010600040101010101" charset="-122"/>
                </a:endParaRPr>
              </a:p>
            </p:txBody>
          </p:sp>
        </p:grpSp>
        <p:grpSp>
          <p:nvGrpSpPr>
            <p:cNvPr id="17" name="组合 16"/>
            <p:cNvGrpSpPr/>
            <p:nvPr/>
          </p:nvGrpSpPr>
          <p:grpSpPr>
            <a:xfrm>
              <a:off x="2187" y="5010"/>
              <a:ext cx="3378" cy="2160"/>
              <a:chOff x="751" y="1875"/>
              <a:chExt cx="3378" cy="2160"/>
            </a:xfrm>
          </p:grpSpPr>
          <p:sp>
            <p:nvSpPr>
              <p:cNvPr id="19" name="圆角矩形 18"/>
              <p:cNvSpPr/>
              <p:nvPr/>
            </p:nvSpPr>
            <p:spPr>
              <a:xfrm>
                <a:off x="751" y="1875"/>
                <a:ext cx="3379" cy="2160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sz="1400"/>
              </a:p>
            </p:txBody>
          </p:sp>
          <p:sp>
            <p:nvSpPr>
              <p:cNvPr id="20" name="折角形 19"/>
              <p:cNvSpPr/>
              <p:nvPr/>
            </p:nvSpPr>
            <p:spPr>
              <a:xfrm>
                <a:off x="1031" y="1995"/>
                <a:ext cx="772" cy="1878"/>
              </a:xfrm>
              <a:prstGeom prst="foldedCorner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zh-CN" altLang="en-US" sz="1400">
                    <a:solidFill>
                      <a:schemeClr val="tx1"/>
                    </a:solidFill>
                    <a:latin typeface="华文仿宋" panose="02010600040101010101" charset="-122"/>
                    <a:ea typeface="华文仿宋" panose="02010600040101010101" charset="-122"/>
                  </a:rPr>
                  <a:t>招聘数据</a:t>
                </a:r>
                <a:endParaRPr lang="zh-CN" altLang="en-US" sz="1400">
                  <a:solidFill>
                    <a:schemeClr val="tx1"/>
                  </a:solidFill>
                  <a:latin typeface="华文仿宋" panose="02010600040101010101" charset="-122"/>
                  <a:ea typeface="华文仿宋" panose="02010600040101010101" charset="-122"/>
                </a:endParaRPr>
              </a:p>
            </p:txBody>
          </p:sp>
          <p:sp>
            <p:nvSpPr>
              <p:cNvPr id="21" name="折角形 20"/>
              <p:cNvSpPr/>
              <p:nvPr/>
            </p:nvSpPr>
            <p:spPr>
              <a:xfrm>
                <a:off x="2031" y="1995"/>
                <a:ext cx="772" cy="1879"/>
              </a:xfrm>
              <a:prstGeom prst="foldedCorner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zh-CN" altLang="en-US" sz="1400">
                    <a:solidFill>
                      <a:schemeClr val="tx1"/>
                    </a:solidFill>
                    <a:latin typeface="华文仿宋" panose="02010600040101010101" charset="-122"/>
                    <a:ea typeface="华文仿宋" panose="02010600040101010101" charset="-122"/>
                  </a:rPr>
                  <a:t>公司数据</a:t>
                </a:r>
                <a:endParaRPr lang="zh-CN" altLang="en-US" sz="1400">
                  <a:solidFill>
                    <a:schemeClr val="tx1"/>
                  </a:solidFill>
                  <a:latin typeface="华文仿宋" panose="02010600040101010101" charset="-122"/>
                  <a:ea typeface="华文仿宋" panose="02010600040101010101" charset="-122"/>
                </a:endParaRPr>
              </a:p>
            </p:txBody>
          </p:sp>
          <p:sp>
            <p:nvSpPr>
              <p:cNvPr id="22" name="折角形 21"/>
              <p:cNvSpPr/>
              <p:nvPr/>
            </p:nvSpPr>
            <p:spPr>
              <a:xfrm>
                <a:off x="3031" y="1995"/>
                <a:ext cx="772" cy="1879"/>
              </a:xfrm>
              <a:prstGeom prst="foldedCorner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zh-CN" altLang="en-US" sz="1400">
                    <a:solidFill>
                      <a:schemeClr val="tx1"/>
                    </a:solidFill>
                    <a:latin typeface="华文仿宋" panose="02010600040101010101" charset="-122"/>
                    <a:ea typeface="华文仿宋" panose="02010600040101010101" charset="-122"/>
                  </a:rPr>
                  <a:t>面试记录</a:t>
                </a:r>
                <a:endParaRPr lang="zh-CN" altLang="en-US" sz="1400">
                  <a:solidFill>
                    <a:schemeClr val="tx1"/>
                  </a:solidFill>
                  <a:latin typeface="华文仿宋" panose="02010600040101010101" charset="-122"/>
                  <a:ea typeface="华文仿宋" panose="02010600040101010101" charset="-122"/>
                </a:endParaRPr>
              </a:p>
            </p:txBody>
          </p:sp>
        </p:grpSp>
        <p:grpSp>
          <p:nvGrpSpPr>
            <p:cNvPr id="28" name="组合 27"/>
            <p:cNvGrpSpPr/>
            <p:nvPr/>
          </p:nvGrpSpPr>
          <p:grpSpPr>
            <a:xfrm>
              <a:off x="303" y="2113"/>
              <a:ext cx="1460" cy="1892"/>
              <a:chOff x="303" y="2214"/>
              <a:chExt cx="1460" cy="1892"/>
            </a:xfrm>
          </p:grpSpPr>
          <p:pic>
            <p:nvPicPr>
              <p:cNvPr id="23" name="图片 22" descr="3634685"/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03" y="2214"/>
                <a:ext cx="1440" cy="1440"/>
              </a:xfrm>
              <a:prstGeom prst="rect">
                <a:avLst/>
              </a:prstGeom>
            </p:spPr>
          </p:pic>
          <p:sp>
            <p:nvSpPr>
              <p:cNvPr id="25" name="文本框 24"/>
              <p:cNvSpPr txBox="1"/>
              <p:nvPr/>
            </p:nvSpPr>
            <p:spPr>
              <a:xfrm>
                <a:off x="303" y="3654"/>
                <a:ext cx="1460" cy="4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/>
                <a:r>
                  <a:rPr lang="zh-CN" altLang="en-US" sz="1000">
                    <a:latin typeface="华文仿宋" panose="02010600040101010101" charset="-122"/>
                    <a:ea typeface="华文仿宋" panose="02010600040101010101" charset="-122"/>
                  </a:rPr>
                  <a:t>面向公司</a:t>
                </a:r>
                <a:endParaRPr lang="zh-CN" altLang="en-US" sz="1000">
                  <a:latin typeface="华文仿宋" panose="02010600040101010101" charset="-122"/>
                  <a:ea typeface="华文仿宋" panose="02010600040101010101" charset="-122"/>
                </a:endParaRPr>
              </a:p>
            </p:txBody>
          </p:sp>
        </p:grpSp>
        <p:grpSp>
          <p:nvGrpSpPr>
            <p:cNvPr id="27" name="组合 26"/>
            <p:cNvGrpSpPr/>
            <p:nvPr/>
          </p:nvGrpSpPr>
          <p:grpSpPr>
            <a:xfrm>
              <a:off x="303" y="5168"/>
              <a:ext cx="1460" cy="2075"/>
              <a:chOff x="303" y="5370"/>
              <a:chExt cx="1460" cy="2075"/>
            </a:xfrm>
          </p:grpSpPr>
          <p:pic>
            <p:nvPicPr>
              <p:cNvPr id="24" name="图片 23" descr="3471261"/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303" y="5370"/>
                <a:ext cx="1440" cy="1440"/>
              </a:xfrm>
              <a:prstGeom prst="rect">
                <a:avLst/>
              </a:prstGeom>
            </p:spPr>
          </p:pic>
          <p:sp>
            <p:nvSpPr>
              <p:cNvPr id="26" name="文本框 25"/>
              <p:cNvSpPr txBox="1"/>
              <p:nvPr/>
            </p:nvSpPr>
            <p:spPr>
              <a:xfrm>
                <a:off x="303" y="6710"/>
                <a:ext cx="1460" cy="7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/>
                <a:r>
                  <a:rPr lang="zh-CN" altLang="en-US" sz="1000">
                    <a:latin typeface="华文仿宋" panose="02010600040101010101" charset="-122"/>
                    <a:ea typeface="华文仿宋" panose="02010600040101010101" charset="-122"/>
                  </a:rPr>
                  <a:t>面向管理人员</a:t>
                </a:r>
                <a:endParaRPr lang="zh-CN" altLang="en-US" sz="1000">
                  <a:latin typeface="华文仿宋" panose="02010600040101010101" charset="-122"/>
                  <a:ea typeface="华文仿宋" panose="02010600040101010101" charset="-122"/>
                </a:endParaRPr>
              </a:p>
            </p:txBody>
          </p:sp>
        </p:grpSp>
      </p:grpSp>
      <p:sp>
        <p:nvSpPr>
          <p:cNvPr id="29" name="右大括号 28"/>
          <p:cNvSpPr/>
          <p:nvPr/>
        </p:nvSpPr>
        <p:spPr>
          <a:xfrm>
            <a:off x="3216275" y="1664335"/>
            <a:ext cx="482600" cy="2580640"/>
          </a:xfrm>
          <a:prstGeom prst="rightBrace">
            <a:avLst>
              <a:gd name="adj1" fmla="val 44287"/>
              <a:gd name="adj2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34" name="组合 33"/>
          <p:cNvGrpSpPr/>
          <p:nvPr/>
        </p:nvGrpSpPr>
        <p:grpSpPr>
          <a:xfrm>
            <a:off x="3890645" y="2147238"/>
            <a:ext cx="1508125" cy="1544017"/>
            <a:chOff x="7305" y="1915"/>
            <a:chExt cx="4218" cy="4317"/>
          </a:xfrm>
        </p:grpSpPr>
        <p:sp>
          <p:nvSpPr>
            <p:cNvPr id="32" name="圆柱形 31"/>
            <p:cNvSpPr/>
            <p:nvPr/>
          </p:nvSpPr>
          <p:spPr>
            <a:xfrm>
              <a:off x="7305" y="2113"/>
              <a:ext cx="4218" cy="4119"/>
            </a:xfrm>
            <a:prstGeom prst="can">
              <a:avLst>
                <a:gd name="adj" fmla="val 19179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30" name="图片 29" descr="608A322A-7F3B-4A0F-9A6B-11D1D2AD33C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126" y="3190"/>
              <a:ext cx="2577" cy="363"/>
            </a:xfrm>
            <a:prstGeom prst="rect">
              <a:avLst/>
            </a:prstGeom>
          </p:spPr>
        </p:pic>
        <p:pic>
          <p:nvPicPr>
            <p:cNvPr id="31" name="图片 30" descr="AC5097A8-2BA5-4CE5-810B-C72650479BE5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127" y="3767"/>
              <a:ext cx="2576" cy="1618"/>
            </a:xfrm>
            <a:prstGeom prst="rect">
              <a:avLst/>
            </a:prstGeom>
          </p:spPr>
        </p:pic>
        <p:sp>
          <p:nvSpPr>
            <p:cNvPr id="33" name="文本框 32"/>
            <p:cNvSpPr txBox="1"/>
            <p:nvPr/>
          </p:nvSpPr>
          <p:spPr>
            <a:xfrm>
              <a:off x="8235" y="1915"/>
              <a:ext cx="2360" cy="10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zh-CN" altLang="en-US">
                  <a:latin typeface="华文仿宋" panose="02010600040101010101" charset="-122"/>
                  <a:ea typeface="华文仿宋" panose="02010600040101010101" charset="-122"/>
                </a:rPr>
                <a:t>数据</a:t>
              </a:r>
              <a:endParaRPr lang="zh-CN" altLang="en-US">
                <a:latin typeface="华文仿宋" panose="02010600040101010101" charset="-122"/>
                <a:ea typeface="华文仿宋" panose="02010600040101010101" charset="-122"/>
              </a:endParaRPr>
            </a:p>
          </p:txBody>
        </p:sp>
      </p:grpSp>
      <p:sp>
        <p:nvSpPr>
          <p:cNvPr id="35" name="下弧形箭头 34"/>
          <p:cNvSpPr/>
          <p:nvPr/>
        </p:nvSpPr>
        <p:spPr>
          <a:xfrm>
            <a:off x="4951730" y="3954145"/>
            <a:ext cx="2413635" cy="588645"/>
          </a:xfrm>
          <a:prstGeom prst="curvedUp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41" name="组合 40"/>
          <p:cNvGrpSpPr/>
          <p:nvPr/>
        </p:nvGrpSpPr>
        <p:grpSpPr>
          <a:xfrm>
            <a:off x="5811520" y="2065020"/>
            <a:ext cx="3152140" cy="1778635"/>
            <a:chOff x="11364" y="1084"/>
            <a:chExt cx="8676" cy="4896"/>
          </a:xfrm>
        </p:grpSpPr>
        <p:sp>
          <p:nvSpPr>
            <p:cNvPr id="40" name="棱台 39"/>
            <p:cNvSpPr/>
            <p:nvPr/>
          </p:nvSpPr>
          <p:spPr>
            <a:xfrm>
              <a:off x="11364" y="1084"/>
              <a:ext cx="8677" cy="4896"/>
            </a:xfrm>
            <a:prstGeom prst="bevel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36" name="图片 35" descr="AA5ADE00-ED0A-4798-BF3E-F6F6FF587C53"/>
            <p:cNvPicPr>
              <a:picLocks noChangeAspect="1"/>
            </p:cNvPicPr>
            <p:nvPr/>
          </p:nvPicPr>
          <p:blipFill>
            <a:blip r:embed="rId9"/>
            <a:srcRect t="13670"/>
            <a:stretch>
              <a:fillRect/>
            </a:stretch>
          </p:blipFill>
          <p:spPr>
            <a:xfrm>
              <a:off x="12081" y="1739"/>
              <a:ext cx="3444" cy="1677"/>
            </a:xfrm>
            <a:prstGeom prst="rect">
              <a:avLst/>
            </a:prstGeom>
          </p:spPr>
        </p:pic>
        <p:pic>
          <p:nvPicPr>
            <p:cNvPr id="37" name="图片 36" descr="27235501-1C34-4D22-B76F-3CEFAC93BCD6"/>
            <p:cNvPicPr>
              <a:picLocks noChangeAspect="1"/>
            </p:cNvPicPr>
            <p:nvPr/>
          </p:nvPicPr>
          <p:blipFill>
            <a:blip r:embed="rId10"/>
            <a:srcRect t="13580"/>
            <a:stretch>
              <a:fillRect/>
            </a:stretch>
          </p:blipFill>
          <p:spPr>
            <a:xfrm>
              <a:off x="15902" y="1774"/>
              <a:ext cx="3410" cy="1663"/>
            </a:xfrm>
            <a:prstGeom prst="rect">
              <a:avLst/>
            </a:prstGeom>
          </p:spPr>
        </p:pic>
        <p:pic>
          <p:nvPicPr>
            <p:cNvPr id="38" name="图片 37" descr="C36B2D10-6627-4C11-B481-32CF89FAB3C8"/>
            <p:cNvPicPr>
              <a:picLocks noChangeAspect="1"/>
            </p:cNvPicPr>
            <p:nvPr/>
          </p:nvPicPr>
          <p:blipFill>
            <a:blip r:embed="rId11"/>
            <a:srcRect t="14219"/>
            <a:stretch>
              <a:fillRect/>
            </a:stretch>
          </p:blipFill>
          <p:spPr>
            <a:xfrm>
              <a:off x="12081" y="3659"/>
              <a:ext cx="3434" cy="1663"/>
            </a:xfrm>
            <a:prstGeom prst="rect">
              <a:avLst/>
            </a:prstGeom>
          </p:spPr>
        </p:pic>
        <p:pic>
          <p:nvPicPr>
            <p:cNvPr id="39" name="图片 38" descr="13548313-B8A7-4E87-80C6-9C26F79C01CE"/>
            <p:cNvPicPr>
              <a:picLocks noChangeAspect="1"/>
            </p:cNvPicPr>
            <p:nvPr/>
          </p:nvPicPr>
          <p:blipFill>
            <a:blip r:embed="rId12"/>
            <a:srcRect t="14061"/>
            <a:stretch>
              <a:fillRect/>
            </a:stretch>
          </p:blipFill>
          <p:spPr>
            <a:xfrm>
              <a:off x="15871" y="3659"/>
              <a:ext cx="3441" cy="1662"/>
            </a:xfrm>
            <a:prstGeom prst="rect">
              <a:avLst/>
            </a:prstGeom>
          </p:spPr>
        </p:pic>
      </p:grpSp>
      <p:sp>
        <p:nvSpPr>
          <p:cNvPr id="43" name="文本框 42"/>
          <p:cNvSpPr txBox="1"/>
          <p:nvPr/>
        </p:nvSpPr>
        <p:spPr>
          <a:xfrm>
            <a:off x="6482715" y="2065020"/>
            <a:ext cx="183324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400">
                <a:latin typeface="华文仿宋" panose="02010600040101010101" charset="-122"/>
                <a:ea typeface="华文仿宋" panose="02010600040101010101" charset="-122"/>
              </a:rPr>
              <a:t>可视化界面</a:t>
            </a:r>
            <a:endParaRPr lang="zh-CN" altLang="en-US" sz="1400">
              <a:latin typeface="华文仿宋" panose="02010600040101010101" charset="-122"/>
              <a:ea typeface="华文仿宋" panose="02010600040101010101" charset="-122"/>
            </a:endParaRPr>
          </a:p>
        </p:txBody>
      </p:sp>
    </p:spTree>
    <p:custDataLst>
      <p:tags r:id="rId13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>
            <p:custDataLst>
              <p:tags r:id="rId1"/>
            </p:custDataLst>
          </p:nvPr>
        </p:nvSpPr>
        <p:spPr>
          <a:xfrm>
            <a:off x="0" y="318"/>
            <a:ext cx="9144000" cy="685800"/>
          </a:xfrm>
          <a:prstGeom prst="rect">
            <a:avLst/>
          </a:prstGeom>
          <a:solidFill>
            <a:srgbClr val="6E95D4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  <a:scene3d>
              <a:camera prst="orthographicFront"/>
              <a:lightRig rig="threePt" dir="t"/>
            </a:scene3d>
          </a:bodyPr>
          <a:lstStyle/>
          <a:p>
            <a:pPr algn="ctr"/>
            <a:endParaRPr lang="zh-CN" altLang="en-US" sz="135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90204" pitchFamily="34" charset="0"/>
              <a:ea typeface="微软雅黑" panose="020B0503020204020204" charset="-122"/>
            </a:endParaRPr>
          </a:p>
        </p:txBody>
      </p:sp>
      <p:sp>
        <p:nvSpPr>
          <p:cNvPr id="5" name="Title 6"/>
          <p:cNvSpPr txBox="1"/>
          <p:nvPr>
            <p:custDataLst>
              <p:tags r:id="rId2"/>
            </p:custDataLst>
          </p:nvPr>
        </p:nvSpPr>
        <p:spPr>
          <a:xfrm>
            <a:off x="456299" y="115068"/>
            <a:ext cx="8230987" cy="45630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54000" tIns="27000" rIns="54000" bIns="27000" anchor="b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00000"/>
              </a:lnSpc>
              <a:defRPr/>
            </a:pPr>
            <a:r>
              <a:rPr altLang="zh-CN" sz="2400" b="1" spc="150" dirty="0">
                <a:ln w="3175">
                  <a:noFill/>
                  <a:prstDash val="dash"/>
                </a:ln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charset="-122"/>
                <a:cs typeface="微软雅黑" panose="020B0503020204020204" charset="-122"/>
              </a:rPr>
              <a:t>PART4</a:t>
            </a:r>
            <a:r>
              <a:rPr lang="zh-CN" altLang="en-US" sz="2400" b="1" spc="150" dirty="0">
                <a:ln w="3175">
                  <a:noFill/>
                  <a:prstDash val="dash"/>
                </a:ln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charset="-122"/>
                <a:cs typeface="微软雅黑" panose="020B0503020204020204" charset="-122"/>
              </a:rPr>
              <a:t>：价值和意义</a:t>
            </a:r>
            <a:endParaRPr lang="zh-CN" altLang="en-US" sz="2400" b="1" spc="150" dirty="0">
              <a:ln w="3175">
                <a:noFill/>
                <a:prstDash val="dash"/>
              </a:ln>
              <a:solidFill>
                <a:schemeClr val="bg1"/>
              </a:solidFill>
              <a:latin typeface="Arial" panose="020B0604020202090204" pitchFamily="34" charset="0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2" name="图片 1" descr="81AF1BC1-1DA6-4BD2-B7A3-E08671CF36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575" y="840105"/>
            <a:ext cx="7562850" cy="411035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>
            <p:custDataLst>
              <p:tags r:id="rId1"/>
            </p:custDataLst>
          </p:nvPr>
        </p:nvSpPr>
        <p:spPr>
          <a:xfrm>
            <a:off x="0" y="318"/>
            <a:ext cx="9144000" cy="685800"/>
          </a:xfrm>
          <a:prstGeom prst="rect">
            <a:avLst/>
          </a:prstGeom>
          <a:solidFill>
            <a:srgbClr val="6E95D4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  <a:scene3d>
              <a:camera prst="orthographicFront"/>
              <a:lightRig rig="threePt" dir="t"/>
            </a:scene3d>
          </a:bodyPr>
          <a:lstStyle/>
          <a:p>
            <a:pPr algn="ctr"/>
            <a:endParaRPr lang="zh-CN" altLang="en-US" sz="135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90204" pitchFamily="34" charset="0"/>
              <a:ea typeface="微软雅黑" panose="020B0503020204020204" charset="-122"/>
            </a:endParaRPr>
          </a:p>
        </p:txBody>
      </p:sp>
      <p:sp>
        <p:nvSpPr>
          <p:cNvPr id="5" name="Title 6"/>
          <p:cNvSpPr txBox="1"/>
          <p:nvPr>
            <p:custDataLst>
              <p:tags r:id="rId2"/>
            </p:custDataLst>
          </p:nvPr>
        </p:nvSpPr>
        <p:spPr>
          <a:xfrm>
            <a:off x="456299" y="115068"/>
            <a:ext cx="8230987" cy="45630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54000" tIns="27000" rIns="54000" bIns="27000" anchor="b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00000"/>
              </a:lnSpc>
              <a:defRPr/>
            </a:pPr>
            <a:r>
              <a:rPr altLang="zh-CN" sz="2400" b="1" spc="150" dirty="0">
                <a:ln w="3175">
                  <a:noFill/>
                  <a:prstDash val="dash"/>
                </a:ln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charset="-122"/>
                <a:cs typeface="微软雅黑" panose="020B0503020204020204" charset="-122"/>
              </a:rPr>
              <a:t>PART4</a:t>
            </a:r>
            <a:r>
              <a:rPr lang="zh-CN" altLang="en-US" sz="2400" b="1" spc="150" dirty="0">
                <a:ln w="3175">
                  <a:noFill/>
                  <a:prstDash val="dash"/>
                </a:ln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charset="-122"/>
                <a:cs typeface="微软雅黑" panose="020B0503020204020204" charset="-122"/>
              </a:rPr>
              <a:t>：价值和意义</a:t>
            </a:r>
            <a:endParaRPr lang="zh-CN" altLang="en-US" sz="2400" b="1" spc="150" dirty="0">
              <a:ln w="3175">
                <a:noFill/>
                <a:prstDash val="dash"/>
              </a:ln>
              <a:solidFill>
                <a:schemeClr val="bg1"/>
              </a:solidFill>
              <a:latin typeface="Arial" panose="020B0604020202090204" pitchFamily="34" charset="0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2" name="图片 1" descr="425B9050-D0E4-4F68-8395-C22E41E08C4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260" y="946150"/>
            <a:ext cx="7269480" cy="395097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21"/>
          <p:cNvSpPr txBox="1"/>
          <p:nvPr>
            <p:custDataLst>
              <p:tags r:id="rId1"/>
            </p:custDataLst>
          </p:nvPr>
        </p:nvSpPr>
        <p:spPr>
          <a:xfrm>
            <a:off x="5270659" y="597297"/>
            <a:ext cx="3174683" cy="626133"/>
          </a:xfrm>
          <a:prstGeom prst="rect">
            <a:avLst/>
          </a:prstGeom>
          <a:noFill/>
        </p:spPr>
        <p:txBody>
          <a:bodyPr wrap="square" lIns="68580" tIns="34290" rIns="68580" bIns="34290" rtlCol="0" anchor="ctr" anchorCtr="0">
            <a:normAutofit/>
          </a:bodyPr>
          <a:lstStyle>
            <a:defPPr>
              <a:defRPr lang="zh-CN"/>
            </a:defPPr>
            <a:lvl1pPr>
              <a:lnSpc>
                <a:spcPct val="100000"/>
              </a:lnSpc>
              <a:defRPr sz="4400" b="1" spc="60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charset="-122"/>
              </a:defRPr>
            </a:lvl1pPr>
          </a:lstStyle>
          <a:p>
            <a:pPr algn="ctr"/>
            <a:r>
              <a:rPr lang="zh-CN" altLang="en-US" sz="3300" b="0" dirty="0">
                <a:solidFill>
                  <a:schemeClr val="tx1">
                    <a:lumMod val="85000"/>
                    <a:lumOff val="15000"/>
                  </a:schemeClr>
                </a:solidFill>
                <a:ea typeface="汉仪旗黑-85S" panose="00020600040101010101" pitchFamily="18" charset="-122"/>
                <a:sym typeface="Arial" panose="020B0604020202090204" pitchFamily="34" charset="0"/>
              </a:rPr>
              <a:t>目录</a:t>
            </a:r>
            <a:endParaRPr lang="zh-CN" altLang="en-US" sz="3300" b="0" dirty="0">
              <a:solidFill>
                <a:schemeClr val="tx1">
                  <a:lumMod val="85000"/>
                  <a:lumOff val="15000"/>
                </a:schemeClr>
              </a:solidFill>
              <a:ea typeface="汉仪旗黑-85S" panose="00020600040101010101" pitchFamily="18" charset="-122"/>
              <a:sym typeface="Arial" panose="020B0604020202090204" pitchFamily="34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42" y="824753"/>
            <a:ext cx="4332178" cy="3745004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4590415" y="1884680"/>
            <a:ext cx="4552950" cy="1919605"/>
            <a:chOff x="7229" y="2968"/>
            <a:chExt cx="7170" cy="3023"/>
          </a:xfrm>
        </p:grpSpPr>
        <p:grpSp>
          <p:nvGrpSpPr>
            <p:cNvPr id="2" name="组合 1"/>
            <p:cNvGrpSpPr/>
            <p:nvPr/>
          </p:nvGrpSpPr>
          <p:grpSpPr>
            <a:xfrm>
              <a:off x="8383" y="3208"/>
              <a:ext cx="6017" cy="2527"/>
              <a:chOff x="8383" y="3208"/>
              <a:chExt cx="6017" cy="2527"/>
            </a:xfrm>
          </p:grpSpPr>
          <p:grpSp>
            <p:nvGrpSpPr>
              <p:cNvPr id="7" name="组合 6"/>
              <p:cNvGrpSpPr/>
              <p:nvPr/>
            </p:nvGrpSpPr>
            <p:grpSpPr>
              <a:xfrm>
                <a:off x="11898" y="3208"/>
                <a:ext cx="2502" cy="2527"/>
                <a:chOff x="11898" y="3208"/>
                <a:chExt cx="2502" cy="2527"/>
              </a:xfrm>
            </p:grpSpPr>
            <p:sp>
              <p:nvSpPr>
                <p:cNvPr id="16" name="文本框 15"/>
                <p:cNvSpPr txBox="1"/>
                <p:nvPr>
                  <p:custDataLst>
                    <p:tags r:id="rId3"/>
                  </p:custDataLst>
                </p:nvPr>
              </p:nvSpPr>
              <p:spPr>
                <a:xfrm>
                  <a:off x="11898" y="3208"/>
                  <a:ext cx="2502" cy="403"/>
                </a:xfrm>
                <a:prstGeom prst="rect">
                  <a:avLst/>
                </a:prstGeom>
                <a:noFill/>
              </p:spPr>
              <p:txBody>
                <a:bodyPr wrap="square" lIns="68580" tIns="34290" rIns="68580" bIns="0" anchor="b">
                  <a:noAutofit/>
                </a:bodyPr>
                <a:p>
                  <a:pPr>
                    <a:lnSpc>
                      <a:spcPct val="120000"/>
                    </a:lnSpc>
                  </a:pPr>
                  <a:r>
                    <a:rPr lang="zh-CN" altLang="en-US" sz="1600" b="1" spc="30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uFillTx/>
                      <a:latin typeface="Arial" panose="020B0604020202090204" pitchFamily="34" charset="0"/>
                      <a:ea typeface="微软雅黑" panose="020B0503020204020204" charset="-122"/>
                      <a:sym typeface="Arial" panose="020B0604020202090204" pitchFamily="34" charset="0"/>
                    </a:rPr>
                    <a:t>数据处理</a:t>
                  </a:r>
                  <a:endParaRPr lang="zh-CN" altLang="en-US" sz="1600" b="1" spc="300">
                    <a:solidFill>
                      <a:schemeClr val="tx1">
                        <a:lumMod val="85000"/>
                        <a:lumOff val="15000"/>
                      </a:schemeClr>
                    </a:solidFill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endParaRPr>
                </a:p>
              </p:txBody>
            </p:sp>
            <p:sp>
              <p:nvSpPr>
                <p:cNvPr id="20" name="文本框 19"/>
                <p:cNvSpPr txBox="1"/>
                <p:nvPr>
                  <p:custDataLst>
                    <p:tags r:id="rId4"/>
                  </p:custDataLst>
                </p:nvPr>
              </p:nvSpPr>
              <p:spPr>
                <a:xfrm>
                  <a:off x="11898" y="5332"/>
                  <a:ext cx="2502" cy="403"/>
                </a:xfrm>
                <a:prstGeom prst="rect">
                  <a:avLst/>
                </a:prstGeom>
                <a:noFill/>
              </p:spPr>
              <p:txBody>
                <a:bodyPr wrap="square" lIns="68580" tIns="34290" rIns="68580" bIns="0" anchor="b">
                  <a:noAutofit/>
                </a:bodyPr>
                <a:p>
                  <a:pPr>
                    <a:lnSpc>
                      <a:spcPct val="120000"/>
                    </a:lnSpc>
                  </a:pPr>
                  <a:r>
                    <a:rPr lang="zh-CN" altLang="en-US" sz="1600" b="1" spc="30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uFillTx/>
                      <a:latin typeface="Arial" panose="020B0604020202090204" pitchFamily="34" charset="0"/>
                      <a:ea typeface="微软雅黑" panose="020B0503020204020204" charset="-122"/>
                      <a:sym typeface="Arial" panose="020B0604020202090204" pitchFamily="34" charset="0"/>
                    </a:rPr>
                    <a:t>价值和意义</a:t>
                  </a:r>
                  <a:endParaRPr lang="zh-CN" altLang="en-US" sz="1600" b="1" spc="300">
                    <a:solidFill>
                      <a:schemeClr val="tx1">
                        <a:lumMod val="85000"/>
                        <a:lumOff val="15000"/>
                      </a:schemeClr>
                    </a:solidFill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endParaRPr>
                </a:p>
              </p:txBody>
            </p:sp>
          </p:grpSp>
          <p:sp>
            <p:nvSpPr>
              <p:cNvPr id="21" name="文本框 20"/>
              <p:cNvSpPr txBox="1"/>
              <p:nvPr>
                <p:custDataLst>
                  <p:tags r:id="rId5"/>
                </p:custDataLst>
              </p:nvPr>
            </p:nvSpPr>
            <p:spPr>
              <a:xfrm>
                <a:off x="8383" y="3208"/>
                <a:ext cx="2502" cy="403"/>
              </a:xfrm>
              <a:prstGeom prst="rect">
                <a:avLst/>
              </a:prstGeom>
              <a:noFill/>
            </p:spPr>
            <p:txBody>
              <a:bodyPr wrap="square" lIns="68580" tIns="34290" rIns="68580" bIns="0" anchor="b">
                <a:noAutofit/>
              </a:bodyPr>
              <a:p>
                <a:pPr>
                  <a:lnSpc>
                    <a:spcPct val="120000"/>
                  </a:lnSpc>
                </a:pPr>
                <a:r>
                  <a:rPr lang="zh-CN" altLang="en-US" sz="1600" b="1" spc="300">
                    <a:solidFill>
                      <a:schemeClr val="tx1">
                        <a:lumMod val="85000"/>
                        <a:lumOff val="15000"/>
                      </a:schemeClr>
                    </a:solidFill>
                    <a:uFillTx/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rPr>
                  <a:t>摘要和需求</a:t>
                </a:r>
                <a:endParaRPr lang="zh-CN" altLang="en-US" sz="1600" b="1" spc="300">
                  <a:solidFill>
                    <a:schemeClr val="tx1">
                      <a:lumMod val="85000"/>
                      <a:lumOff val="15000"/>
                    </a:schemeClr>
                  </a:solidFill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</p:grpSp>
        <p:pic>
          <p:nvPicPr>
            <p:cNvPr id="23" name="图片 2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0902" y="5167"/>
              <a:ext cx="747" cy="733"/>
            </a:xfrm>
            <a:prstGeom prst="rect">
              <a:avLst/>
            </a:prstGeom>
          </p:spPr>
        </p:pic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60" y="2968"/>
              <a:ext cx="831" cy="847"/>
            </a:xfrm>
            <a:prstGeom prst="rect">
              <a:avLst/>
            </a:prstGeom>
          </p:spPr>
        </p:pic>
        <p:pic>
          <p:nvPicPr>
            <p:cNvPr id="25" name="图片 24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29" y="5075"/>
              <a:ext cx="917" cy="917"/>
            </a:xfrm>
            <a:prstGeom prst="rect">
              <a:avLst/>
            </a:prstGeom>
          </p:spPr>
        </p:pic>
        <p:pic>
          <p:nvPicPr>
            <p:cNvPr id="26" name="图片 25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29" y="2968"/>
              <a:ext cx="917" cy="917"/>
            </a:xfrm>
            <a:prstGeom prst="rect">
              <a:avLst/>
            </a:prstGeom>
          </p:spPr>
        </p:pic>
        <p:sp>
          <p:nvSpPr>
            <p:cNvPr id="27" name="文本框 26"/>
            <p:cNvSpPr txBox="1"/>
            <p:nvPr>
              <p:custDataLst>
                <p:tags r:id="rId10"/>
              </p:custDataLst>
            </p:nvPr>
          </p:nvSpPr>
          <p:spPr>
            <a:xfrm>
              <a:off x="8366" y="5332"/>
              <a:ext cx="2502" cy="403"/>
            </a:xfrm>
            <a:prstGeom prst="rect">
              <a:avLst/>
            </a:prstGeom>
            <a:noFill/>
          </p:spPr>
          <p:txBody>
            <a:bodyPr wrap="square" lIns="68580" tIns="34290" rIns="68580" bIns="0" anchor="b">
              <a:noAutofit/>
            </a:bodyPr>
            <a:p>
              <a:pPr>
                <a:lnSpc>
                  <a:spcPct val="120000"/>
                </a:lnSpc>
              </a:pPr>
              <a:r>
                <a:rPr lang="zh-CN" altLang="en-US" sz="1600" b="1" spc="300">
                  <a:solidFill>
                    <a:schemeClr val="tx1">
                      <a:lumMod val="85000"/>
                      <a:lumOff val="15000"/>
                    </a:schemeClr>
                  </a:solidFill>
                  <a:uFillTx/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rPr>
                <a:t>方案和演示</a:t>
              </a:r>
              <a:endParaRPr lang="zh-CN" altLang="en-US" sz="1600" b="1" spc="30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</p:grpSp>
    </p:spTree>
    <p:custDataLst>
      <p:tags r:id="rId11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>
            <a:spLocks noGrp="1"/>
          </p:cNvSpPr>
          <p:nvPr>
            <p:ph type="ctrTitle"/>
          </p:nvPr>
        </p:nvSpPr>
        <p:spPr>
          <a:xfrm>
            <a:off x="0" y="1701744"/>
            <a:ext cx="9142095" cy="702945"/>
          </a:xfrm>
        </p:spPr>
        <p:txBody>
          <a:bodyPr>
            <a:noAutofit/>
          </a:bodyPr>
          <a:lstStyle/>
          <a:p>
            <a:pPr algn="ctr"/>
            <a:r>
              <a:rPr lang="zh-CN" altLang="en-US" sz="2400" b="0" dirty="0" smtClean="0"/>
              <a:t>山东省第三届</a:t>
            </a:r>
            <a:br>
              <a:rPr lang="en-US" altLang="zh-CN" sz="2400" b="0" dirty="0" smtClean="0"/>
            </a:br>
            <a:r>
              <a:rPr lang="zh-CN" altLang="en-US" sz="2400" b="0" dirty="0" smtClean="0"/>
              <a:t>数据应用创新创业大赛作品</a:t>
            </a:r>
            <a:endParaRPr lang="zh-CN" altLang="en-US" sz="2400" b="0" dirty="0"/>
          </a:p>
        </p:txBody>
      </p:sp>
      <p:sp>
        <p:nvSpPr>
          <p:cNvPr id="9" name="文本框 8"/>
          <p:cNvSpPr txBox="1"/>
          <p:nvPr/>
        </p:nvSpPr>
        <p:spPr>
          <a:xfrm>
            <a:off x="0" y="3538970"/>
            <a:ext cx="914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打西边来了个喇嘛</a:t>
            </a:r>
            <a:endParaRPr lang="zh-CN" altLang="en-US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2528" y="1011543"/>
            <a:ext cx="1387033" cy="1387033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10" y="1550384"/>
            <a:ext cx="9144000" cy="1421446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635" y="2398576"/>
            <a:ext cx="9143365" cy="882015"/>
          </a:xfrm>
          <a:prstGeom prst="rect">
            <a:avLst/>
          </a:prstGeom>
          <a:solidFill>
            <a:srgbClr val="2761BF">
              <a:alpha val="6705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 smtClean="0"/>
              <a:t>感  谢  观  看</a:t>
            </a:r>
            <a:endParaRPr lang="zh-CN" altLang="en-US" sz="3200" b="1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>
            <p:custDataLst>
              <p:tags r:id="rId1"/>
            </p:custDataLst>
          </p:nvPr>
        </p:nvSpPr>
        <p:spPr>
          <a:xfrm>
            <a:off x="0" y="318"/>
            <a:ext cx="9144000" cy="685800"/>
          </a:xfrm>
          <a:prstGeom prst="rect">
            <a:avLst/>
          </a:prstGeom>
          <a:solidFill>
            <a:srgbClr val="6E95D4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  <a:scene3d>
              <a:camera prst="orthographicFront"/>
              <a:lightRig rig="threePt" dir="t"/>
            </a:scene3d>
          </a:bodyPr>
          <a:lstStyle/>
          <a:p>
            <a:pPr algn="ctr"/>
            <a:endParaRPr lang="zh-CN" altLang="en-US" sz="135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90204" pitchFamily="34" charset="0"/>
              <a:ea typeface="微软雅黑" panose="020B0503020204020204" charset="-122"/>
            </a:endParaRPr>
          </a:p>
        </p:txBody>
      </p:sp>
      <p:sp>
        <p:nvSpPr>
          <p:cNvPr id="5" name="Title 6"/>
          <p:cNvSpPr txBox="1"/>
          <p:nvPr>
            <p:custDataLst>
              <p:tags r:id="rId2"/>
            </p:custDataLst>
          </p:nvPr>
        </p:nvSpPr>
        <p:spPr>
          <a:xfrm>
            <a:off x="456299" y="115068"/>
            <a:ext cx="8230987" cy="45630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54000" tIns="27000" rIns="54000" bIns="27000" anchor="b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00000"/>
              </a:lnSpc>
              <a:defRPr/>
            </a:pPr>
            <a:r>
              <a:rPr altLang="zh-CN" sz="2400" b="1" spc="150" dirty="0">
                <a:ln w="3175">
                  <a:noFill/>
                  <a:prstDash val="dash"/>
                </a:ln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charset="-122"/>
                <a:cs typeface="微软雅黑" panose="020B0503020204020204" charset="-122"/>
              </a:rPr>
              <a:t>PART1</a:t>
            </a:r>
            <a:r>
              <a:rPr lang="zh-CN" altLang="en-US" sz="2400" b="1" spc="150" dirty="0">
                <a:ln w="3175">
                  <a:noFill/>
                  <a:prstDash val="dash"/>
                </a:ln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charset="-122"/>
                <a:cs typeface="微软雅黑" panose="020B0503020204020204" charset="-122"/>
              </a:rPr>
              <a:t>：摘要和背景</a:t>
            </a:r>
            <a:endParaRPr lang="zh-CN" altLang="en-US" sz="2400" b="1" spc="150" dirty="0">
              <a:ln w="3175">
                <a:noFill/>
                <a:prstDash val="dash"/>
              </a:ln>
              <a:solidFill>
                <a:schemeClr val="bg1"/>
              </a:solidFill>
              <a:latin typeface="Arial" panose="020B0604020202090204" pitchFamily="34" charset="0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56565" y="1225550"/>
            <a:ext cx="4295775" cy="3538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▪︎     中国有句古话叫“授人以鱼不如授人以渔”，帮助困难群体，最为有效的是对其提供就业机会，让其</a:t>
            </a:r>
            <a:r>
              <a:rPr lang="zh-CN" altLang="en-US" sz="2000" b="1">
                <a:solidFill>
                  <a:srgbClr val="CC9800"/>
                </a:solidFill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自食其力</a:t>
            </a:r>
            <a:r>
              <a:rPr lang="zh-CN" altLang="en-US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，以使之安居乐业。</a:t>
            </a:r>
            <a:endParaRPr lang="zh-CN" altLang="en-US">
              <a:latin typeface="华文仿宋" panose="02010600040101010101" charset="-122"/>
              <a:ea typeface="华文仿宋" panose="02010600040101010101" charset="-122"/>
              <a:cs typeface="华文仿宋" panose="02010600040101010101" charset="-122"/>
            </a:endParaRPr>
          </a:p>
          <a:p>
            <a:r>
              <a:rPr lang="zh-CN" altLang="en-US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  <a:sym typeface="+mn-ea"/>
              </a:rPr>
              <a:t>▪︎     </a:t>
            </a:r>
            <a:r>
              <a:rPr lang="zh-CN" altLang="en-US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通过数据、机制的共同作用，对失业和待就业人员进行有效的在招聘</a:t>
            </a:r>
            <a:r>
              <a:rPr lang="zh-CN" altLang="en-US" sz="2000" b="1">
                <a:solidFill>
                  <a:srgbClr val="CC9800"/>
                </a:solidFill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岗位匹配</a:t>
            </a:r>
            <a:r>
              <a:rPr lang="zh-CN" altLang="en-US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和</a:t>
            </a:r>
            <a:r>
              <a:rPr lang="zh-CN" altLang="en-US" sz="2000" b="1">
                <a:solidFill>
                  <a:srgbClr val="CC9800"/>
                </a:solidFill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推荐</a:t>
            </a:r>
            <a:r>
              <a:rPr lang="zh-CN" altLang="en-US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，提高社会中困难群体</a:t>
            </a:r>
            <a:r>
              <a:rPr lang="zh-CN" altLang="en-US" sz="2000" b="1">
                <a:solidFill>
                  <a:srgbClr val="CC9800"/>
                </a:solidFill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就业率</a:t>
            </a:r>
            <a:r>
              <a:rPr lang="zh-CN" altLang="en-US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，切实有效解决困难群体的生活难题。</a:t>
            </a:r>
            <a:endParaRPr lang="zh-CN" altLang="en-US">
              <a:latin typeface="华文仿宋" panose="02010600040101010101" charset="-122"/>
              <a:ea typeface="华文仿宋" panose="02010600040101010101" charset="-122"/>
              <a:cs typeface="华文仿宋" panose="02010600040101010101" charset="-122"/>
            </a:endParaRPr>
          </a:p>
          <a:p>
            <a:r>
              <a:rPr lang="zh-CN" altLang="en-US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  <a:sym typeface="+mn-ea"/>
              </a:rPr>
              <a:t>▪︎     </a:t>
            </a:r>
            <a:r>
              <a:rPr lang="zh-CN" altLang="en-US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就业群体重点覆盖无业可就的应届大学生、以及就业困难的各类人员，为各类就业困难人员</a:t>
            </a:r>
            <a:r>
              <a:rPr lang="zh-CN" altLang="en-US" sz="2000" b="1">
                <a:solidFill>
                  <a:srgbClr val="CC9800"/>
                </a:solidFill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精准提供</a:t>
            </a:r>
            <a:r>
              <a:rPr lang="zh-CN" altLang="en-US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符合能力的岗位。</a:t>
            </a:r>
            <a:endParaRPr lang="zh-CN" altLang="en-US">
              <a:latin typeface="华文仿宋" panose="02010600040101010101" charset="-122"/>
              <a:ea typeface="华文仿宋" panose="02010600040101010101" charset="-122"/>
              <a:cs typeface="华文仿宋" panose="02010600040101010101" charset="-122"/>
            </a:endParaRPr>
          </a:p>
        </p:txBody>
      </p:sp>
      <p:pic>
        <p:nvPicPr>
          <p:cNvPr id="11" name="图片 10" descr="957F08B3-44C9-4DDB-A4D8-443C32A4420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5855" y="1074420"/>
            <a:ext cx="3907155" cy="353758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>
            <p:custDataLst>
              <p:tags r:id="rId1"/>
            </p:custDataLst>
          </p:nvPr>
        </p:nvSpPr>
        <p:spPr>
          <a:xfrm>
            <a:off x="0" y="318"/>
            <a:ext cx="9144000" cy="685800"/>
          </a:xfrm>
          <a:prstGeom prst="rect">
            <a:avLst/>
          </a:prstGeom>
          <a:solidFill>
            <a:srgbClr val="6E95D4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  <a:scene3d>
              <a:camera prst="orthographicFront"/>
              <a:lightRig rig="threePt" dir="t"/>
            </a:scene3d>
          </a:bodyPr>
          <a:lstStyle/>
          <a:p>
            <a:pPr algn="ctr"/>
            <a:endParaRPr lang="zh-CN" altLang="en-US" sz="135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90204" pitchFamily="34" charset="0"/>
              <a:ea typeface="微软雅黑" panose="020B0503020204020204" charset="-122"/>
            </a:endParaRPr>
          </a:p>
        </p:txBody>
      </p:sp>
      <p:sp>
        <p:nvSpPr>
          <p:cNvPr id="5" name="Title 6"/>
          <p:cNvSpPr txBox="1"/>
          <p:nvPr>
            <p:custDataLst>
              <p:tags r:id="rId2"/>
            </p:custDataLst>
          </p:nvPr>
        </p:nvSpPr>
        <p:spPr>
          <a:xfrm>
            <a:off x="456299" y="115068"/>
            <a:ext cx="8230987" cy="45630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54000" tIns="27000" rIns="54000" bIns="27000" anchor="b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00000"/>
              </a:lnSpc>
              <a:defRPr/>
            </a:pPr>
            <a:r>
              <a:rPr altLang="zh-CN" sz="2400" b="1" spc="150" dirty="0">
                <a:ln w="3175">
                  <a:noFill/>
                  <a:prstDash val="dash"/>
                </a:ln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charset="-122"/>
                <a:cs typeface="微软雅黑" panose="020B0503020204020204" charset="-122"/>
              </a:rPr>
              <a:t>PART1</a:t>
            </a:r>
            <a:r>
              <a:rPr lang="zh-CN" altLang="en-US" sz="2400" b="1" spc="150" dirty="0">
                <a:ln w="3175">
                  <a:noFill/>
                  <a:prstDash val="dash"/>
                </a:ln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charset="-122"/>
                <a:cs typeface="微软雅黑" panose="020B0503020204020204" charset="-122"/>
              </a:rPr>
              <a:t>：摘要和背景</a:t>
            </a:r>
            <a:endParaRPr lang="zh-CN" altLang="en-US" sz="2400" b="1" spc="150" dirty="0">
              <a:ln w="3175">
                <a:noFill/>
                <a:prstDash val="dash"/>
              </a:ln>
              <a:solidFill>
                <a:schemeClr val="bg1"/>
              </a:solidFill>
              <a:latin typeface="Arial" panose="020B0604020202090204" pitchFamily="34" charset="0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572000" y="1313180"/>
            <a:ext cx="4115435" cy="30460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  <a:sym typeface="+mn-ea"/>
              </a:rPr>
              <a:t>▪︎     </a:t>
            </a:r>
            <a:r>
              <a:rPr lang="zh-CN" altLang="en-US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方案需要通过利用提供的岗位信息数据集和待就业人员信息数据集，旨在为具有指定特征的人群推荐出</a:t>
            </a:r>
            <a:r>
              <a:rPr lang="zh-CN" altLang="en-US" sz="2000" b="1">
                <a:solidFill>
                  <a:srgbClr val="CC9800"/>
                </a:solidFill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合适的岗位信息</a:t>
            </a:r>
            <a:r>
              <a:rPr lang="zh-CN" altLang="en-US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。</a:t>
            </a:r>
            <a:endParaRPr lang="zh-CN" altLang="en-US">
              <a:latin typeface="华文仿宋" panose="02010600040101010101" charset="-122"/>
              <a:ea typeface="华文仿宋" panose="02010600040101010101" charset="-122"/>
              <a:cs typeface="华文仿宋" panose="02010600040101010101" charset="-122"/>
            </a:endParaRPr>
          </a:p>
          <a:p>
            <a:endParaRPr lang="zh-CN" altLang="en-US">
              <a:latin typeface="华文仿宋" panose="02010600040101010101" charset="-122"/>
              <a:ea typeface="华文仿宋" panose="02010600040101010101" charset="-122"/>
              <a:cs typeface="华文仿宋" panose="02010600040101010101" charset="-122"/>
              <a:sym typeface="+mn-ea"/>
            </a:endParaRPr>
          </a:p>
          <a:p>
            <a:r>
              <a:rPr lang="zh-CN" altLang="en-US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  <a:sym typeface="+mn-ea"/>
              </a:rPr>
              <a:t>▪︎     </a:t>
            </a:r>
            <a:r>
              <a:rPr lang="zh-CN" altLang="en-US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编写岗位推荐的算法方案，设计程序算法实现，并且设计</a:t>
            </a:r>
            <a:r>
              <a:rPr lang="zh-CN" altLang="en-US" sz="2000" b="1">
                <a:solidFill>
                  <a:srgbClr val="CC9800"/>
                </a:solidFill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可视化</a:t>
            </a:r>
            <a:r>
              <a:rPr lang="zh-CN" altLang="en-US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界面效果，最终实现</a:t>
            </a:r>
            <a:r>
              <a:rPr lang="zh-CN" altLang="en-US" sz="2000" b="1">
                <a:solidFill>
                  <a:srgbClr val="CC9800"/>
                </a:solidFill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输入待就业人员的相关信息</a:t>
            </a:r>
            <a:r>
              <a:rPr lang="zh-CN" altLang="en-US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，从提供的岗位信息数据集中</a:t>
            </a:r>
            <a:r>
              <a:rPr lang="zh-CN" altLang="en-US" sz="2000" b="1">
                <a:solidFill>
                  <a:srgbClr val="CC9800"/>
                </a:solidFill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推荐</a:t>
            </a:r>
            <a:r>
              <a:rPr lang="zh-CN" altLang="en-US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出合适的岗位，并展示在界面上</a:t>
            </a:r>
            <a:endParaRPr lang="zh-CN" altLang="en-US">
              <a:latin typeface="华文仿宋" panose="02010600040101010101" charset="-122"/>
              <a:ea typeface="华文仿宋" panose="02010600040101010101" charset="-122"/>
              <a:cs typeface="华文仿宋" panose="02010600040101010101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756920" y="922020"/>
            <a:ext cx="2343785" cy="3898900"/>
            <a:chOff x="1192" y="1452"/>
            <a:chExt cx="3691" cy="6140"/>
          </a:xfrm>
        </p:grpSpPr>
        <p:sp>
          <p:nvSpPr>
            <p:cNvPr id="2" name="圆柱形 1"/>
            <p:cNvSpPr/>
            <p:nvPr/>
          </p:nvSpPr>
          <p:spPr>
            <a:xfrm>
              <a:off x="1330" y="1452"/>
              <a:ext cx="2557" cy="1046"/>
            </a:xfrm>
            <a:prstGeom prst="ca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b="1">
                  <a:solidFill>
                    <a:schemeClr val="tx1"/>
                  </a:solidFill>
                  <a:latin typeface="华文仿宋" panose="02010600040101010101" charset="-122"/>
                  <a:ea typeface="华文仿宋" panose="02010600040101010101" charset="-122"/>
                </a:rPr>
                <a:t>招聘数据</a:t>
              </a:r>
              <a:endParaRPr lang="zh-CN" altLang="en-US" b="1">
                <a:solidFill>
                  <a:schemeClr val="tx1"/>
                </a:solidFill>
                <a:latin typeface="华文仿宋" panose="02010600040101010101" charset="-122"/>
                <a:ea typeface="华文仿宋" panose="02010600040101010101" charset="-122"/>
              </a:endParaRPr>
            </a:p>
          </p:txBody>
        </p:sp>
        <p:sp>
          <p:nvSpPr>
            <p:cNvPr id="3" name="竖卷形 2"/>
            <p:cNvSpPr/>
            <p:nvPr/>
          </p:nvSpPr>
          <p:spPr>
            <a:xfrm>
              <a:off x="1425" y="3334"/>
              <a:ext cx="2324" cy="930"/>
            </a:xfrm>
            <a:prstGeom prst="verticalScroll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b="1">
                  <a:solidFill>
                    <a:schemeClr val="tx1"/>
                  </a:solidFill>
                  <a:latin typeface="华文仿宋" panose="02010600040101010101" charset="-122"/>
                  <a:ea typeface="华文仿宋" panose="02010600040101010101" charset="-122"/>
                </a:rPr>
                <a:t>算法模型</a:t>
              </a:r>
              <a:endParaRPr lang="zh-CN" altLang="en-US" b="1">
                <a:solidFill>
                  <a:schemeClr val="tx1"/>
                </a:solidFill>
                <a:latin typeface="华文仿宋" panose="02010600040101010101" charset="-122"/>
                <a:ea typeface="华文仿宋" panose="02010600040101010101" charset="-122"/>
              </a:endParaRPr>
            </a:p>
          </p:txBody>
        </p:sp>
        <p:sp>
          <p:nvSpPr>
            <p:cNvPr id="4" name="流程图: 可选过程 3"/>
            <p:cNvSpPr/>
            <p:nvPr/>
          </p:nvSpPr>
          <p:spPr>
            <a:xfrm>
              <a:off x="1192" y="5121"/>
              <a:ext cx="2790" cy="720"/>
            </a:xfrm>
            <a:prstGeom prst="flowChartAlternateProcess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b="1">
                  <a:solidFill>
                    <a:schemeClr val="tx1"/>
                  </a:solidFill>
                  <a:latin typeface="华文仿宋" panose="02010600040101010101" charset="-122"/>
                  <a:ea typeface="华文仿宋" panose="02010600040101010101" charset="-122"/>
                </a:rPr>
                <a:t>信息输入</a:t>
              </a:r>
              <a:endParaRPr lang="zh-CN" altLang="en-US" b="1">
                <a:solidFill>
                  <a:schemeClr val="tx1"/>
                </a:solidFill>
                <a:latin typeface="华文仿宋" panose="02010600040101010101" charset="-122"/>
                <a:ea typeface="华文仿宋" panose="02010600040101010101" charset="-122"/>
              </a:endParaRPr>
            </a:p>
          </p:txBody>
        </p:sp>
        <p:grpSp>
          <p:nvGrpSpPr>
            <p:cNvPr id="11" name="组合 10"/>
            <p:cNvGrpSpPr/>
            <p:nvPr/>
          </p:nvGrpSpPr>
          <p:grpSpPr>
            <a:xfrm>
              <a:off x="1330" y="5163"/>
              <a:ext cx="450" cy="594"/>
              <a:chOff x="1355" y="5222"/>
              <a:chExt cx="450" cy="594"/>
            </a:xfrm>
          </p:grpSpPr>
          <p:sp>
            <p:nvSpPr>
              <p:cNvPr id="8" name="同心圆 7"/>
              <p:cNvSpPr/>
              <p:nvPr/>
            </p:nvSpPr>
            <p:spPr>
              <a:xfrm>
                <a:off x="1355" y="5222"/>
                <a:ext cx="411" cy="411"/>
              </a:xfrm>
              <a:prstGeom prst="donu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矩形 9"/>
              <p:cNvSpPr/>
              <p:nvPr/>
            </p:nvSpPr>
            <p:spPr>
              <a:xfrm rot="3360000">
                <a:off x="1628" y="5639"/>
                <a:ext cx="234" cy="12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sp>
          <p:nvSpPr>
            <p:cNvPr id="12" name="棱台 11"/>
            <p:cNvSpPr/>
            <p:nvPr/>
          </p:nvSpPr>
          <p:spPr>
            <a:xfrm>
              <a:off x="1405" y="6698"/>
              <a:ext cx="2365" cy="895"/>
            </a:xfrm>
            <a:prstGeom prst="bevel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b="1">
                  <a:solidFill>
                    <a:schemeClr val="tx1"/>
                  </a:solidFill>
                  <a:latin typeface="华文仿宋" panose="02010600040101010101" charset="-122"/>
                  <a:ea typeface="华文仿宋" panose="02010600040101010101" charset="-122"/>
                </a:rPr>
                <a:t>可视化界面</a:t>
              </a:r>
              <a:endParaRPr lang="zh-CN" altLang="en-US" b="1">
                <a:solidFill>
                  <a:schemeClr val="tx1"/>
                </a:solidFill>
                <a:latin typeface="华文仿宋" panose="02010600040101010101" charset="-122"/>
                <a:ea typeface="华文仿宋" panose="02010600040101010101" charset="-122"/>
              </a:endParaRPr>
            </a:p>
          </p:txBody>
        </p:sp>
        <p:sp>
          <p:nvSpPr>
            <p:cNvPr id="13" name="下箭头 12"/>
            <p:cNvSpPr/>
            <p:nvPr/>
          </p:nvSpPr>
          <p:spPr>
            <a:xfrm>
              <a:off x="4151" y="2068"/>
              <a:ext cx="733" cy="5356"/>
            </a:xfrm>
            <a:prstGeom prst="downArrow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</p:spTree>
    <p:custDataLst>
      <p:tags r:id="rId3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>
            <p:custDataLst>
              <p:tags r:id="rId1"/>
            </p:custDataLst>
          </p:nvPr>
        </p:nvSpPr>
        <p:spPr>
          <a:xfrm>
            <a:off x="0" y="318"/>
            <a:ext cx="9144000" cy="685800"/>
          </a:xfrm>
          <a:prstGeom prst="rect">
            <a:avLst/>
          </a:prstGeom>
          <a:solidFill>
            <a:srgbClr val="6E95D4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  <a:scene3d>
              <a:camera prst="orthographicFront"/>
              <a:lightRig rig="threePt" dir="t"/>
            </a:scene3d>
          </a:bodyPr>
          <a:lstStyle/>
          <a:p>
            <a:pPr algn="ctr"/>
            <a:endParaRPr lang="zh-CN" altLang="en-US" sz="135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90204" pitchFamily="34" charset="0"/>
              <a:ea typeface="微软雅黑" panose="020B0503020204020204" charset="-122"/>
            </a:endParaRPr>
          </a:p>
        </p:txBody>
      </p:sp>
      <p:sp>
        <p:nvSpPr>
          <p:cNvPr id="5" name="Title 6"/>
          <p:cNvSpPr txBox="1"/>
          <p:nvPr>
            <p:custDataLst>
              <p:tags r:id="rId2"/>
            </p:custDataLst>
          </p:nvPr>
        </p:nvSpPr>
        <p:spPr>
          <a:xfrm>
            <a:off x="456299" y="115068"/>
            <a:ext cx="8230987" cy="45630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54000" tIns="27000" rIns="54000" bIns="27000" anchor="b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00000"/>
              </a:lnSpc>
              <a:defRPr/>
            </a:pPr>
            <a:r>
              <a:rPr altLang="zh-CN" sz="2400" b="1" spc="150" dirty="0">
                <a:ln w="3175">
                  <a:noFill/>
                  <a:prstDash val="dash"/>
                </a:ln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charset="-122"/>
                <a:cs typeface="微软雅黑" panose="020B0503020204020204" charset="-122"/>
              </a:rPr>
              <a:t>PART1</a:t>
            </a:r>
            <a:r>
              <a:rPr lang="zh-CN" altLang="en-US" sz="2400" b="1" spc="150" dirty="0">
                <a:ln w="3175">
                  <a:noFill/>
                  <a:prstDash val="dash"/>
                </a:ln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charset="-122"/>
                <a:cs typeface="微软雅黑" panose="020B0503020204020204" charset="-122"/>
              </a:rPr>
              <a:t>：摘要和背景</a:t>
            </a:r>
            <a:endParaRPr lang="zh-CN" altLang="en-US" sz="2400" b="1" spc="150" dirty="0">
              <a:ln w="3175">
                <a:noFill/>
                <a:prstDash val="dash"/>
              </a:ln>
              <a:solidFill>
                <a:schemeClr val="bg1"/>
              </a:solidFill>
              <a:latin typeface="Arial" panose="020B0604020202090204" pitchFamily="34" charset="0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56565" y="1288415"/>
            <a:ext cx="348170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▪︎      如何对多维数据进行归类、建模以及可视化呈现。</a:t>
            </a:r>
            <a:endParaRPr lang="zh-CN" altLang="en-US">
              <a:latin typeface="华文仿宋" panose="02010600040101010101" charset="-122"/>
              <a:ea typeface="华文仿宋" panose="02010600040101010101" charset="-122"/>
              <a:cs typeface="华文仿宋" panose="02010600040101010101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456565" y="2327275"/>
            <a:ext cx="348170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▪︎      如何实现精准推荐、筛选；并</a:t>
            </a:r>
            <a:r>
              <a:rPr lang="zh-CN" altLang="en-US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  <a:sym typeface="+mn-ea"/>
              </a:rPr>
              <a:t>向用户输出</a:t>
            </a:r>
            <a:r>
              <a:rPr lang="zh-CN" altLang="en-US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合适的岗位评价模型</a:t>
            </a:r>
            <a:endParaRPr lang="zh-CN" altLang="en-US">
              <a:latin typeface="华文仿宋" panose="02010600040101010101" charset="-122"/>
              <a:ea typeface="华文仿宋" panose="02010600040101010101" charset="-122"/>
              <a:cs typeface="华文仿宋" panose="02010600040101010101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456565" y="3642995"/>
            <a:ext cx="348170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▪︎      如何精准划分用户群体，让方案与公司实现较好的对接</a:t>
            </a:r>
            <a:endParaRPr lang="zh-CN" altLang="en-US">
              <a:latin typeface="华文仿宋" panose="02010600040101010101" charset="-122"/>
              <a:ea typeface="华文仿宋" panose="02010600040101010101" charset="-122"/>
              <a:cs typeface="华文仿宋" panose="02010600040101010101" charset="-122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5151755" y="1694180"/>
            <a:ext cx="3535680" cy="2131060"/>
            <a:chOff x="8113" y="2668"/>
            <a:chExt cx="5568" cy="3356"/>
          </a:xfrm>
        </p:grpSpPr>
        <p:sp>
          <p:nvSpPr>
            <p:cNvPr id="17" name="棱台 16"/>
            <p:cNvSpPr/>
            <p:nvPr/>
          </p:nvSpPr>
          <p:spPr>
            <a:xfrm>
              <a:off x="8113" y="4346"/>
              <a:ext cx="5567" cy="1678"/>
            </a:xfrm>
            <a:prstGeom prst="bevel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2400" b="1">
                  <a:solidFill>
                    <a:schemeClr val="tx1"/>
                  </a:solidFill>
                  <a:latin typeface="华文仿宋" panose="02010600040101010101" charset="-122"/>
                  <a:ea typeface="华文仿宋" panose="02010600040101010101" charset="-122"/>
                </a:rPr>
                <a:t>可视化界面</a:t>
              </a:r>
              <a:endParaRPr lang="zh-CN" altLang="en-US" sz="2400" b="1">
                <a:solidFill>
                  <a:schemeClr val="tx1"/>
                </a:solidFill>
                <a:latin typeface="华文仿宋" panose="02010600040101010101" charset="-122"/>
                <a:ea typeface="华文仿宋" panose="02010600040101010101" charset="-122"/>
              </a:endParaRPr>
            </a:p>
          </p:txBody>
        </p:sp>
        <p:sp>
          <p:nvSpPr>
            <p:cNvPr id="18" name="棱台 17"/>
            <p:cNvSpPr/>
            <p:nvPr/>
          </p:nvSpPr>
          <p:spPr>
            <a:xfrm>
              <a:off x="8113" y="2668"/>
              <a:ext cx="2784" cy="1678"/>
            </a:xfrm>
            <a:prstGeom prst="bevel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2400" b="1">
                  <a:solidFill>
                    <a:schemeClr val="tx1"/>
                  </a:solidFill>
                  <a:latin typeface="华文仿宋" panose="02010600040101010101" charset="-122"/>
                  <a:ea typeface="华文仿宋" panose="02010600040101010101" charset="-122"/>
                </a:rPr>
                <a:t>公司信息</a:t>
              </a:r>
              <a:endParaRPr lang="zh-CN" altLang="en-US" sz="2400" b="1">
                <a:solidFill>
                  <a:schemeClr val="tx1"/>
                </a:solidFill>
                <a:latin typeface="华文仿宋" panose="02010600040101010101" charset="-122"/>
                <a:ea typeface="华文仿宋" panose="02010600040101010101" charset="-122"/>
              </a:endParaRPr>
            </a:p>
            <a:p>
              <a:pPr algn="ctr"/>
              <a:r>
                <a:rPr lang="zh-CN" altLang="en-US" sz="2400" b="1">
                  <a:solidFill>
                    <a:schemeClr val="tx1"/>
                  </a:solidFill>
                  <a:latin typeface="华文仿宋" panose="02010600040101010101" charset="-122"/>
                  <a:ea typeface="华文仿宋" panose="02010600040101010101" charset="-122"/>
                </a:rPr>
                <a:t>管理系统</a:t>
              </a:r>
              <a:endParaRPr lang="zh-CN" altLang="en-US" sz="2400" b="1">
                <a:solidFill>
                  <a:schemeClr val="tx1"/>
                </a:solidFill>
                <a:latin typeface="华文仿宋" panose="02010600040101010101" charset="-122"/>
                <a:ea typeface="华文仿宋" panose="02010600040101010101" charset="-122"/>
              </a:endParaRPr>
            </a:p>
          </p:txBody>
        </p:sp>
        <p:sp>
          <p:nvSpPr>
            <p:cNvPr id="19" name="棱台 18"/>
            <p:cNvSpPr/>
            <p:nvPr/>
          </p:nvSpPr>
          <p:spPr>
            <a:xfrm>
              <a:off x="10897" y="2668"/>
              <a:ext cx="2784" cy="1678"/>
            </a:xfrm>
            <a:prstGeom prst="bevel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2400" b="1">
                  <a:solidFill>
                    <a:schemeClr val="tx1"/>
                  </a:solidFill>
                  <a:latin typeface="华文仿宋" panose="02010600040101010101" charset="-122"/>
                  <a:ea typeface="华文仿宋" panose="02010600040101010101" charset="-122"/>
                </a:rPr>
                <a:t>招聘信息</a:t>
              </a:r>
              <a:endParaRPr lang="zh-CN" altLang="en-US" sz="2400" b="1">
                <a:solidFill>
                  <a:schemeClr val="tx1"/>
                </a:solidFill>
                <a:latin typeface="华文仿宋" panose="02010600040101010101" charset="-122"/>
                <a:ea typeface="华文仿宋" panose="02010600040101010101" charset="-122"/>
              </a:endParaRPr>
            </a:p>
            <a:p>
              <a:pPr algn="ctr"/>
              <a:r>
                <a:rPr lang="zh-CN" altLang="en-US" sz="2400" b="1">
                  <a:solidFill>
                    <a:schemeClr val="tx1"/>
                  </a:solidFill>
                  <a:latin typeface="华文仿宋" panose="02010600040101010101" charset="-122"/>
                  <a:ea typeface="华文仿宋" panose="02010600040101010101" charset="-122"/>
                </a:rPr>
                <a:t>管理系统</a:t>
              </a:r>
              <a:endParaRPr lang="zh-CN" altLang="en-US" sz="2400" b="1">
                <a:solidFill>
                  <a:schemeClr val="tx1"/>
                </a:solidFill>
                <a:latin typeface="华文仿宋" panose="02010600040101010101" charset="-122"/>
                <a:ea typeface="华文仿宋" panose="02010600040101010101" charset="-122"/>
              </a:endParaRPr>
            </a:p>
          </p:txBody>
        </p:sp>
      </p:grpSp>
    </p:spTree>
    <p:custDataLst>
      <p:tags r:id="rId3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>
            <p:custDataLst>
              <p:tags r:id="rId1"/>
            </p:custDataLst>
          </p:nvPr>
        </p:nvSpPr>
        <p:spPr>
          <a:xfrm>
            <a:off x="0" y="318"/>
            <a:ext cx="9144000" cy="685800"/>
          </a:xfrm>
          <a:prstGeom prst="rect">
            <a:avLst/>
          </a:prstGeom>
          <a:solidFill>
            <a:srgbClr val="6E95D4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  <a:scene3d>
              <a:camera prst="orthographicFront"/>
              <a:lightRig rig="threePt" dir="t"/>
            </a:scene3d>
          </a:bodyPr>
          <a:lstStyle/>
          <a:p>
            <a:pPr algn="ctr"/>
            <a:endParaRPr lang="zh-CN" altLang="en-US" sz="135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90204" pitchFamily="34" charset="0"/>
              <a:ea typeface="微软雅黑" panose="020B0503020204020204" charset="-122"/>
            </a:endParaRPr>
          </a:p>
        </p:txBody>
      </p:sp>
      <p:sp>
        <p:nvSpPr>
          <p:cNvPr id="5" name="Title 6"/>
          <p:cNvSpPr txBox="1"/>
          <p:nvPr>
            <p:custDataLst>
              <p:tags r:id="rId2"/>
            </p:custDataLst>
          </p:nvPr>
        </p:nvSpPr>
        <p:spPr>
          <a:xfrm>
            <a:off x="456299" y="115068"/>
            <a:ext cx="8230987" cy="45630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54000" tIns="27000" rIns="54000" bIns="27000" anchor="b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00000"/>
              </a:lnSpc>
              <a:defRPr/>
            </a:pPr>
            <a:r>
              <a:rPr altLang="zh-CN" sz="2400" b="1" spc="150" dirty="0">
                <a:ln w="3175">
                  <a:noFill/>
                  <a:prstDash val="dash"/>
                </a:ln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charset="-122"/>
                <a:cs typeface="微软雅黑" panose="020B0503020204020204" charset="-122"/>
              </a:rPr>
              <a:t>PART1</a:t>
            </a:r>
            <a:r>
              <a:rPr lang="zh-CN" altLang="en-US" sz="2400" b="1" spc="150" dirty="0">
                <a:ln w="3175">
                  <a:noFill/>
                  <a:prstDash val="dash"/>
                </a:ln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charset="-122"/>
                <a:cs typeface="微软雅黑" panose="020B0503020204020204" charset="-122"/>
              </a:rPr>
              <a:t>：摘要和背景</a:t>
            </a:r>
            <a:endParaRPr lang="zh-CN" altLang="en-US" sz="2400" b="1" spc="150" dirty="0">
              <a:ln w="3175">
                <a:noFill/>
                <a:prstDash val="dash"/>
              </a:ln>
              <a:solidFill>
                <a:schemeClr val="bg1"/>
              </a:solidFill>
              <a:latin typeface="Arial" panose="020B0604020202090204" pitchFamily="34" charset="0"/>
              <a:ea typeface="微软雅黑" panose="020B0503020204020204" charset="-122"/>
              <a:cs typeface="微软雅黑" panose="020B0503020204020204" charset="-122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2967990" y="1714500"/>
            <a:ext cx="3208020" cy="1714500"/>
            <a:chOff x="4674" y="2700"/>
            <a:chExt cx="5052" cy="2700"/>
          </a:xfrm>
        </p:grpSpPr>
        <p:grpSp>
          <p:nvGrpSpPr>
            <p:cNvPr id="11" name="组合 10"/>
            <p:cNvGrpSpPr/>
            <p:nvPr/>
          </p:nvGrpSpPr>
          <p:grpSpPr>
            <a:xfrm>
              <a:off x="4674" y="2700"/>
              <a:ext cx="5052" cy="2700"/>
              <a:chOff x="3870" y="2704"/>
              <a:chExt cx="5052" cy="2700"/>
            </a:xfrm>
          </p:grpSpPr>
          <p:sp>
            <p:nvSpPr>
              <p:cNvPr id="2" name="矩形 1"/>
              <p:cNvSpPr/>
              <p:nvPr/>
            </p:nvSpPr>
            <p:spPr>
              <a:xfrm>
                <a:off x="4550" y="2704"/>
                <a:ext cx="1595" cy="72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3" name="矩形 2"/>
              <p:cNvSpPr/>
              <p:nvPr/>
            </p:nvSpPr>
            <p:spPr>
              <a:xfrm>
                <a:off x="6403" y="2704"/>
                <a:ext cx="1595" cy="72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4" name="矩形 3"/>
              <p:cNvSpPr/>
              <p:nvPr/>
            </p:nvSpPr>
            <p:spPr>
              <a:xfrm>
                <a:off x="3870" y="3690"/>
                <a:ext cx="1595" cy="72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8" name="矩形 7"/>
              <p:cNvSpPr/>
              <p:nvPr/>
            </p:nvSpPr>
            <p:spPr>
              <a:xfrm>
                <a:off x="4550" y="4676"/>
                <a:ext cx="1595" cy="72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9" name="矩形 8"/>
              <p:cNvSpPr/>
              <p:nvPr/>
            </p:nvSpPr>
            <p:spPr>
              <a:xfrm>
                <a:off x="7328" y="3690"/>
                <a:ext cx="1595" cy="72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0" name="矩形 9"/>
              <p:cNvSpPr/>
              <p:nvPr/>
            </p:nvSpPr>
            <p:spPr>
              <a:xfrm>
                <a:off x="6403" y="4684"/>
                <a:ext cx="1595" cy="72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sp>
          <p:nvSpPr>
            <p:cNvPr id="12" name="文本框 11"/>
            <p:cNvSpPr txBox="1"/>
            <p:nvPr/>
          </p:nvSpPr>
          <p:spPr>
            <a:xfrm>
              <a:off x="6473" y="3756"/>
              <a:ext cx="1453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b="1">
                  <a:solidFill>
                    <a:schemeClr val="tx1"/>
                  </a:solidFill>
                  <a:latin typeface="华文仿宋" panose="02010600040101010101" charset="-122"/>
                  <a:ea typeface="华文仿宋" panose="02010600040101010101" charset="-122"/>
                </a:rPr>
                <a:t>任务点</a:t>
              </a:r>
              <a:endParaRPr lang="zh-CN" altLang="en-US" b="1">
                <a:solidFill>
                  <a:schemeClr val="tx1"/>
                </a:solidFill>
                <a:latin typeface="华文仿宋" panose="02010600040101010101" charset="-122"/>
                <a:ea typeface="华文仿宋" panose="02010600040101010101" charset="-122"/>
              </a:endParaRPr>
            </a:p>
          </p:txBody>
        </p:sp>
      </p:grpSp>
      <p:sp>
        <p:nvSpPr>
          <p:cNvPr id="14" name="文本框 13"/>
          <p:cNvSpPr txBox="1"/>
          <p:nvPr/>
        </p:nvSpPr>
        <p:spPr>
          <a:xfrm>
            <a:off x="603885" y="1061085"/>
            <a:ext cx="350647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>
                <a:latin typeface="华文仿宋" panose="02010600040101010101" charset="-122"/>
                <a:ea typeface="华文仿宋" panose="02010600040101010101" charset="-122"/>
              </a:rPr>
              <a:t>▪︎       统计呈现公司类型、岗位的低于分布情况、挖掘冷门（热门）行业和高薪、新兴行业</a:t>
            </a:r>
            <a:endParaRPr lang="zh-CN" altLang="en-US" sz="1600">
              <a:latin typeface="华文仿宋" panose="02010600040101010101" charset="-122"/>
              <a:ea typeface="华文仿宋" panose="02010600040101010101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381000" y="2265680"/>
            <a:ext cx="245745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>
                <a:latin typeface="华文仿宋" panose="02010600040101010101" charset="-122"/>
                <a:ea typeface="华文仿宋" panose="02010600040101010101" charset="-122"/>
                <a:sym typeface="+mn-ea"/>
              </a:rPr>
              <a:t>▪︎       </a:t>
            </a:r>
            <a:r>
              <a:rPr lang="zh-CN" altLang="en-US" sz="1600">
                <a:latin typeface="华文仿宋" panose="02010600040101010101" charset="-122"/>
                <a:ea typeface="华文仿宋" panose="02010600040101010101" charset="-122"/>
              </a:rPr>
              <a:t>结合</a:t>
            </a:r>
            <a:r>
              <a:rPr lang="en-US" altLang="zh-CN" sz="1600">
                <a:latin typeface="华文仿宋" panose="02010600040101010101" charset="-122"/>
                <a:ea typeface="华文仿宋" panose="02010600040101010101" charset="-122"/>
              </a:rPr>
              <a:t>GDP</a:t>
            </a:r>
            <a:r>
              <a:rPr lang="zh-CN" altLang="en-US" sz="1600">
                <a:latin typeface="华文仿宋" panose="02010600040101010101" charset="-122"/>
                <a:ea typeface="华文仿宋" panose="02010600040101010101" charset="-122"/>
              </a:rPr>
              <a:t>数据分析各数据属性的地域倾向</a:t>
            </a:r>
            <a:endParaRPr lang="zh-CN" altLang="en-US" sz="1600">
              <a:latin typeface="华文仿宋" panose="02010600040101010101" charset="-122"/>
              <a:ea typeface="华文仿宋" panose="02010600040101010101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603885" y="3632200"/>
            <a:ext cx="337629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>
                <a:latin typeface="华文仿宋" panose="02010600040101010101" charset="-122"/>
                <a:ea typeface="华文仿宋" panose="02010600040101010101" charset="-122"/>
                <a:sym typeface="+mn-ea"/>
              </a:rPr>
              <a:t>▪︎       针对某一行业，探索其对应公司信息关联关系</a:t>
            </a:r>
            <a:endParaRPr lang="zh-CN" altLang="en-US" sz="1600">
              <a:latin typeface="华文仿宋" panose="02010600040101010101" charset="-122"/>
              <a:ea typeface="华文仿宋" panose="02010600040101010101" charset="-122"/>
              <a:sym typeface="+mn-ea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5457825" y="1078865"/>
            <a:ext cx="306578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>
                <a:latin typeface="华文仿宋" panose="02010600040101010101" charset="-122"/>
                <a:ea typeface="华文仿宋" panose="02010600040101010101" charset="-122"/>
              </a:rPr>
              <a:t>▪︎       分析薪资待遇和学历、城市、工作经验等因素的关联关系</a:t>
            </a:r>
            <a:endParaRPr lang="zh-CN" altLang="en-US" sz="1600">
              <a:latin typeface="华文仿宋" panose="02010600040101010101" charset="-122"/>
              <a:ea typeface="华文仿宋" panose="02010600040101010101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6304915" y="2254885"/>
            <a:ext cx="291655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>
                <a:latin typeface="华文仿宋" panose="02010600040101010101" charset="-122"/>
                <a:ea typeface="华文仿宋" panose="02010600040101010101" charset="-122"/>
                <a:sym typeface="+mn-ea"/>
              </a:rPr>
              <a:t>▪︎       提供各岗位的职责、支持过滤、提供查找和推荐功能</a:t>
            </a:r>
            <a:endParaRPr lang="zh-CN" altLang="en-US" sz="1600">
              <a:latin typeface="华文仿宋" panose="02010600040101010101" charset="-122"/>
              <a:ea typeface="华文仿宋" panose="02010600040101010101" charset="-122"/>
              <a:sym typeface="+mn-ea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5457825" y="3647440"/>
            <a:ext cx="350647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>
                <a:latin typeface="华文仿宋" panose="02010600040101010101" charset="-122"/>
                <a:ea typeface="华文仿宋" panose="02010600040101010101" charset="-122"/>
                <a:sym typeface="+mn-ea"/>
              </a:rPr>
              <a:t>▪︎       面向求职者为期提供岗位优势分析、通勤路线和沉浸式办公环境体验</a:t>
            </a:r>
            <a:endParaRPr lang="zh-CN" altLang="en-US" sz="1600">
              <a:latin typeface="华文仿宋" panose="02010600040101010101" charset="-122"/>
              <a:ea typeface="华文仿宋" panose="02010600040101010101" charset="-122"/>
              <a:sym typeface="+mn-ea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>
            <p:custDataLst>
              <p:tags r:id="rId1"/>
            </p:custDataLst>
          </p:nvPr>
        </p:nvSpPr>
        <p:spPr>
          <a:xfrm>
            <a:off x="0" y="318"/>
            <a:ext cx="9144000" cy="685800"/>
          </a:xfrm>
          <a:prstGeom prst="rect">
            <a:avLst/>
          </a:prstGeom>
          <a:solidFill>
            <a:srgbClr val="6E95D4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  <a:scene3d>
              <a:camera prst="orthographicFront"/>
              <a:lightRig rig="threePt" dir="t"/>
            </a:scene3d>
          </a:bodyPr>
          <a:lstStyle/>
          <a:p>
            <a:pPr algn="ctr"/>
            <a:endParaRPr lang="zh-CN" altLang="en-US" sz="135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90204" pitchFamily="34" charset="0"/>
              <a:ea typeface="微软雅黑" panose="020B0503020204020204" charset="-122"/>
            </a:endParaRPr>
          </a:p>
        </p:txBody>
      </p:sp>
      <p:sp>
        <p:nvSpPr>
          <p:cNvPr id="5" name="Title 6"/>
          <p:cNvSpPr txBox="1"/>
          <p:nvPr>
            <p:custDataLst>
              <p:tags r:id="rId2"/>
            </p:custDataLst>
          </p:nvPr>
        </p:nvSpPr>
        <p:spPr>
          <a:xfrm>
            <a:off x="456299" y="115068"/>
            <a:ext cx="8230987" cy="45630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54000" tIns="27000" rIns="54000" bIns="27000" anchor="b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00000"/>
              </a:lnSpc>
              <a:defRPr/>
            </a:pPr>
            <a:r>
              <a:rPr altLang="zh-CN" sz="2400" b="1" spc="150" dirty="0">
                <a:ln w="3175">
                  <a:noFill/>
                  <a:prstDash val="dash"/>
                </a:ln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charset="-122"/>
                <a:cs typeface="微软雅黑" panose="020B0503020204020204" charset="-122"/>
              </a:rPr>
              <a:t>PART2</a:t>
            </a:r>
            <a:r>
              <a:rPr lang="zh-CN" altLang="en-US" sz="2400" b="1" spc="150" dirty="0">
                <a:ln w="3175">
                  <a:noFill/>
                  <a:prstDash val="dash"/>
                </a:ln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charset="-122"/>
                <a:cs typeface="微软雅黑" panose="020B0503020204020204" charset="-122"/>
              </a:rPr>
              <a:t>：数据处理</a:t>
            </a:r>
            <a:endParaRPr lang="zh-CN" altLang="en-US" sz="2400" b="1" spc="150" dirty="0">
              <a:ln w="3175">
                <a:noFill/>
                <a:prstDash val="dash"/>
              </a:ln>
              <a:solidFill>
                <a:schemeClr val="bg1"/>
              </a:solidFill>
              <a:latin typeface="Arial" panose="020B0604020202090204" pitchFamily="34" charset="0"/>
              <a:ea typeface="微软雅黑" panose="020B0503020204020204" charset="-122"/>
              <a:cs typeface="微软雅黑" panose="020B0503020204020204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575310" y="1026795"/>
            <a:ext cx="3248660" cy="2354580"/>
            <a:chOff x="186" y="1817"/>
            <a:chExt cx="5116" cy="3708"/>
          </a:xfrm>
        </p:grpSpPr>
        <p:sp>
          <p:nvSpPr>
            <p:cNvPr id="2" name="同心圆 1"/>
            <p:cNvSpPr/>
            <p:nvPr/>
          </p:nvSpPr>
          <p:spPr>
            <a:xfrm>
              <a:off x="1802" y="3145"/>
              <a:ext cx="1558" cy="1558"/>
            </a:xfrm>
            <a:prstGeom prst="donu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1468" y="1817"/>
              <a:ext cx="2226" cy="11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zh-CN" altLang="en-US" sz="1400">
                  <a:latin typeface="华文仿宋" panose="02010600040101010101" charset="-122"/>
                  <a:ea typeface="华文仿宋" panose="02010600040101010101" charset="-122"/>
                </a:rPr>
                <a:t>招聘信息数据</a:t>
              </a:r>
              <a:endParaRPr lang="zh-CN" altLang="en-US" sz="1400">
                <a:latin typeface="华文仿宋" panose="02010600040101010101" charset="-122"/>
                <a:ea typeface="华文仿宋" panose="02010600040101010101" charset="-122"/>
              </a:endParaRPr>
            </a:p>
            <a:p>
              <a:pPr algn="ctr"/>
              <a:r>
                <a:rPr lang="zh-CN" altLang="en-US" sz="1400">
                  <a:latin typeface="华文仿宋" panose="02010600040101010101" charset="-122"/>
                  <a:ea typeface="华文仿宋" panose="02010600040101010101" charset="-122"/>
                </a:rPr>
                <a:t>个人信息数据</a:t>
              </a:r>
              <a:endParaRPr lang="zh-CN" altLang="en-US" sz="1400">
                <a:latin typeface="华文仿宋" panose="02010600040101010101" charset="-122"/>
                <a:ea typeface="华文仿宋" panose="02010600040101010101" charset="-122"/>
              </a:endParaRPr>
            </a:p>
            <a:p>
              <a:pPr algn="ctr"/>
              <a:r>
                <a:rPr lang="zh-CN" altLang="en-US" sz="1400">
                  <a:latin typeface="华文仿宋" panose="02010600040101010101" charset="-122"/>
                  <a:ea typeface="华文仿宋" panose="02010600040101010101" charset="-122"/>
                </a:rPr>
                <a:t>（赛方数据）</a:t>
              </a:r>
              <a:endParaRPr lang="zh-CN" altLang="en-US" sz="1400">
                <a:latin typeface="华文仿宋" panose="02010600040101010101" charset="-122"/>
                <a:ea typeface="华文仿宋" panose="02010600040101010101" charset="-122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186" y="4703"/>
              <a:ext cx="2226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zh-CN" altLang="en-US" sz="1400">
                  <a:latin typeface="华文仿宋" panose="02010600040101010101" charset="-122"/>
                  <a:ea typeface="华文仿宋" panose="02010600040101010101" charset="-122"/>
                </a:rPr>
                <a:t>城市经纬度</a:t>
              </a:r>
              <a:endParaRPr lang="zh-CN" altLang="en-US" sz="1400">
                <a:latin typeface="华文仿宋" panose="02010600040101010101" charset="-122"/>
                <a:ea typeface="华文仿宋" panose="02010600040101010101" charset="-122"/>
              </a:endParaRPr>
            </a:p>
            <a:p>
              <a:pPr algn="ctr"/>
              <a:r>
                <a:rPr lang="zh-CN" altLang="en-US" sz="1400">
                  <a:latin typeface="华文仿宋" panose="02010600040101010101" charset="-122"/>
                  <a:ea typeface="华文仿宋" panose="02010600040101010101" charset="-122"/>
                </a:rPr>
                <a:t>（</a:t>
              </a:r>
              <a:r>
                <a:rPr lang="en-US" altLang="zh-CN" sz="1400">
                  <a:latin typeface="华文仿宋" panose="02010600040101010101" charset="-122"/>
                  <a:ea typeface="华文仿宋" panose="02010600040101010101" charset="-122"/>
                </a:rPr>
                <a:t>maplocation</a:t>
              </a:r>
              <a:r>
                <a:rPr lang="zh-CN" altLang="en-US" sz="1400">
                  <a:latin typeface="华文仿宋" panose="02010600040101010101" charset="-122"/>
                  <a:ea typeface="华文仿宋" panose="02010600040101010101" charset="-122"/>
                </a:rPr>
                <a:t>）</a:t>
              </a:r>
              <a:endParaRPr lang="zh-CN" altLang="en-US" sz="1400">
                <a:latin typeface="华文仿宋" panose="02010600040101010101" charset="-122"/>
                <a:ea typeface="华文仿宋" panose="02010600040101010101" charset="-122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3076" y="4703"/>
              <a:ext cx="2226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zh-CN" altLang="en-US" sz="1400">
                  <a:latin typeface="华文仿宋" panose="02010600040101010101" charset="-122"/>
                  <a:ea typeface="华文仿宋" panose="02010600040101010101" charset="-122"/>
                </a:rPr>
                <a:t>面试数据</a:t>
              </a:r>
              <a:endParaRPr lang="zh-CN" altLang="en-US" sz="1400">
                <a:latin typeface="华文仿宋" panose="02010600040101010101" charset="-122"/>
                <a:ea typeface="华文仿宋" panose="02010600040101010101" charset="-122"/>
              </a:endParaRPr>
            </a:p>
            <a:p>
              <a:pPr algn="ctr"/>
              <a:r>
                <a:rPr lang="zh-CN" altLang="en-US" sz="1400">
                  <a:latin typeface="华文仿宋" panose="02010600040101010101" charset="-122"/>
                  <a:ea typeface="华文仿宋" panose="02010600040101010101" charset="-122"/>
                </a:rPr>
                <a:t>（模拟数据）</a:t>
              </a:r>
              <a:endParaRPr lang="zh-CN" altLang="en-US" sz="1400">
                <a:latin typeface="华文仿宋" panose="02010600040101010101" charset="-122"/>
                <a:ea typeface="华文仿宋" panose="02010600040101010101" charset="-122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4870450" y="3056890"/>
            <a:ext cx="3706495" cy="1960245"/>
            <a:chOff x="8430" y="2535"/>
            <a:chExt cx="5837" cy="3087"/>
          </a:xfrm>
        </p:grpSpPr>
        <p:sp>
          <p:nvSpPr>
            <p:cNvPr id="13" name="等腰三角形 12"/>
            <p:cNvSpPr/>
            <p:nvPr/>
          </p:nvSpPr>
          <p:spPr>
            <a:xfrm rot="10800000">
              <a:off x="10473" y="3524"/>
              <a:ext cx="1760" cy="1760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10366" y="2535"/>
              <a:ext cx="1975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zh-CN" altLang="en-US" sz="1400">
                  <a:latin typeface="华文仿宋" panose="02010600040101010101" charset="-122"/>
                  <a:ea typeface="华文仿宋" panose="02010600040101010101" charset="-122"/>
                </a:rPr>
                <a:t>其余城市的招聘信息数据</a:t>
              </a:r>
              <a:endParaRPr lang="zh-CN" altLang="en-US" sz="1400">
                <a:latin typeface="华文仿宋" panose="02010600040101010101" charset="-122"/>
                <a:ea typeface="华文仿宋" panose="02010600040101010101" charset="-122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8430" y="4462"/>
              <a:ext cx="2369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zh-CN" altLang="en-US" sz="1400">
                  <a:latin typeface="华文仿宋" panose="02010600040101010101" charset="-122"/>
                  <a:ea typeface="华文仿宋" panose="02010600040101010101" charset="-122"/>
                  <a:sym typeface="+mn-ea"/>
                </a:rPr>
                <a:t>按时间（逐年）的</a:t>
              </a:r>
              <a:r>
                <a:rPr lang="zh-CN" altLang="en-US" sz="1400">
                  <a:latin typeface="华文仿宋" panose="02010600040101010101" charset="-122"/>
                  <a:ea typeface="华文仿宋" panose="02010600040101010101" charset="-122"/>
                </a:rPr>
                <a:t>招聘信息数据</a:t>
              </a:r>
              <a:endParaRPr lang="zh-CN" altLang="en-US" sz="1400">
                <a:latin typeface="华文仿宋" panose="02010600040101010101" charset="-122"/>
                <a:ea typeface="华文仿宋" panose="02010600040101010101" charset="-122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11899" y="4462"/>
              <a:ext cx="2369" cy="11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zh-CN" altLang="en-US" sz="1400">
                  <a:latin typeface="华文仿宋" panose="02010600040101010101" charset="-122"/>
                  <a:ea typeface="华文仿宋" panose="02010600040101010101" charset="-122"/>
                  <a:sym typeface="+mn-ea"/>
                </a:rPr>
                <a:t>求职者脱敏信息数据，以分析其趋势和规律</a:t>
              </a:r>
              <a:endParaRPr lang="zh-CN" altLang="en-US" sz="1400">
                <a:latin typeface="华文仿宋" panose="02010600040101010101" charset="-122"/>
                <a:ea typeface="华文仿宋" panose="02010600040101010101" charset="-122"/>
                <a:sym typeface="+mn-ea"/>
              </a:endParaRPr>
            </a:p>
          </p:txBody>
        </p:sp>
      </p:grpSp>
      <p:graphicFrame>
        <p:nvGraphicFramePr>
          <p:cNvPr id="0" name="表格 -1"/>
          <p:cNvGraphicFramePr/>
          <p:nvPr>
            <p:custDataLst>
              <p:tags r:id="rId3"/>
            </p:custDataLst>
          </p:nvPr>
        </p:nvGraphicFramePr>
        <p:xfrm>
          <a:off x="4145280" y="1528445"/>
          <a:ext cx="4845050" cy="685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2150"/>
                <a:gridCol w="692150"/>
                <a:gridCol w="692150"/>
                <a:gridCol w="692150"/>
                <a:gridCol w="692150"/>
                <a:gridCol w="692150"/>
                <a:gridCol w="692150"/>
              </a:tblGrid>
              <a:tr h="22860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altLang="en-US" sz="1200" b="0">
                          <a:solidFill>
                            <a:srgbClr val="000000"/>
                          </a:solidFill>
                          <a:latin typeface="华文仿宋" panose="02010600040101010101" charset="-122"/>
                          <a:ea typeface="华文仿宋" panose="02010600040101010101" charset="-122"/>
                          <a:cs typeface="宋体" charset="0"/>
                        </a:rPr>
                        <a:t>时间</a:t>
                      </a:r>
                      <a:endParaRPr lang="zh-CN" altLang="en-US" sz="1200" b="0">
                        <a:solidFill>
                          <a:srgbClr val="000000"/>
                        </a:solidFill>
                        <a:latin typeface="华文仿宋" panose="02010600040101010101" charset="-122"/>
                        <a:ea typeface="华文仿宋" panose="02010600040101010101" charset="-122"/>
                        <a:cs typeface="宋体" charset="0"/>
                      </a:endParaRPr>
                    </a:p>
                  </a:txBody>
                  <a:tcPr marL="0" marR="0" marT="0" marB="0" vert="horz" anchor="ctr">
                    <a:lnL>
                      <a:noFill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>
                      <a:noFill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altLang="en-US" sz="1200" b="0">
                          <a:solidFill>
                            <a:srgbClr val="000000"/>
                          </a:solidFill>
                          <a:latin typeface="华文仿宋" panose="02010600040101010101" charset="-122"/>
                          <a:ea typeface="华文仿宋" panose="02010600040101010101" charset="-122"/>
                          <a:cs typeface="宋体" charset="0"/>
                        </a:rPr>
                        <a:t>姓名</a:t>
                      </a:r>
                      <a:endParaRPr lang="zh-CN" altLang="en-US" sz="1200" b="0">
                        <a:solidFill>
                          <a:srgbClr val="000000"/>
                        </a:solidFill>
                        <a:latin typeface="华文仿宋" panose="02010600040101010101" charset="-122"/>
                        <a:ea typeface="华文仿宋" panose="02010600040101010101" charset="-122"/>
                        <a:cs typeface="宋体" charset="0"/>
                      </a:endParaRPr>
                    </a:p>
                  </a:txBody>
                  <a:tcPr marL="0" marR="0" marT="0" marB="0" vert="horz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>
                      <a:noFill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altLang="en-US" sz="1200" b="0">
                          <a:solidFill>
                            <a:srgbClr val="000000"/>
                          </a:solidFill>
                          <a:latin typeface="华文仿宋" panose="02010600040101010101" charset="-122"/>
                          <a:ea typeface="华文仿宋" panose="02010600040101010101" charset="-122"/>
                          <a:cs typeface="宋体" charset="0"/>
                        </a:rPr>
                        <a:t>性别</a:t>
                      </a:r>
                      <a:endParaRPr lang="zh-CN" altLang="en-US" sz="1200" b="0">
                        <a:solidFill>
                          <a:srgbClr val="000000"/>
                        </a:solidFill>
                        <a:latin typeface="华文仿宋" panose="02010600040101010101" charset="-122"/>
                        <a:ea typeface="华文仿宋" panose="02010600040101010101" charset="-122"/>
                        <a:cs typeface="宋体" charset="0"/>
                      </a:endParaRPr>
                    </a:p>
                  </a:txBody>
                  <a:tcPr marL="0" marR="0" marT="0" marB="0" vert="horz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>
                      <a:noFill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altLang="en-US" sz="1200" b="0">
                          <a:solidFill>
                            <a:srgbClr val="000000"/>
                          </a:solidFill>
                          <a:latin typeface="华文仿宋" panose="02010600040101010101" charset="-122"/>
                          <a:ea typeface="华文仿宋" panose="02010600040101010101" charset="-122"/>
                          <a:cs typeface="宋体" charset="0"/>
                        </a:rPr>
                        <a:t>专业类</a:t>
                      </a:r>
                      <a:endParaRPr lang="zh-CN" altLang="en-US" sz="1200" b="0">
                        <a:solidFill>
                          <a:srgbClr val="000000"/>
                        </a:solidFill>
                        <a:latin typeface="华文仿宋" panose="02010600040101010101" charset="-122"/>
                        <a:ea typeface="华文仿宋" panose="02010600040101010101" charset="-122"/>
                        <a:cs typeface="宋体" charset="0"/>
                      </a:endParaRPr>
                    </a:p>
                  </a:txBody>
                  <a:tcPr marL="0" marR="0" marT="0" marB="0" vert="horz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>
                      <a:noFill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altLang="en-US" sz="1200" b="0">
                          <a:solidFill>
                            <a:srgbClr val="000000"/>
                          </a:solidFill>
                          <a:latin typeface="华文仿宋" panose="02010600040101010101" charset="-122"/>
                          <a:ea typeface="华文仿宋" panose="02010600040101010101" charset="-122"/>
                          <a:cs typeface="宋体" charset="0"/>
                        </a:rPr>
                        <a:t>岗位类型</a:t>
                      </a:r>
                      <a:endParaRPr lang="zh-CN" altLang="en-US" sz="1200" b="0">
                        <a:solidFill>
                          <a:srgbClr val="000000"/>
                        </a:solidFill>
                        <a:latin typeface="华文仿宋" panose="02010600040101010101" charset="-122"/>
                        <a:ea typeface="华文仿宋" panose="02010600040101010101" charset="-122"/>
                        <a:cs typeface="宋体" charset="0"/>
                      </a:endParaRPr>
                    </a:p>
                  </a:txBody>
                  <a:tcPr marL="0" marR="0" marT="0" marB="0" vert="horz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>
                      <a:noFill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altLang="en-US" sz="1200" b="0">
                          <a:solidFill>
                            <a:srgbClr val="000000"/>
                          </a:solidFill>
                          <a:latin typeface="华文仿宋" panose="02010600040101010101" charset="-122"/>
                          <a:ea typeface="华文仿宋" panose="02010600040101010101" charset="-122"/>
                          <a:cs typeface="宋体" charset="0"/>
                        </a:rPr>
                        <a:t>面试预约</a:t>
                      </a:r>
                      <a:endParaRPr lang="zh-CN" altLang="en-US" sz="1200" b="0">
                        <a:solidFill>
                          <a:srgbClr val="000000"/>
                        </a:solidFill>
                        <a:latin typeface="华文仿宋" panose="02010600040101010101" charset="-122"/>
                        <a:ea typeface="华文仿宋" panose="02010600040101010101" charset="-122"/>
                        <a:cs typeface="宋体" charset="0"/>
                      </a:endParaRPr>
                    </a:p>
                  </a:txBody>
                  <a:tcPr marL="0" marR="0" marT="0" marB="0" vert="horz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>
                      <a:noFill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altLang="en-US" sz="1200" b="0">
                          <a:solidFill>
                            <a:srgbClr val="000000"/>
                          </a:solidFill>
                          <a:latin typeface="华文仿宋" panose="02010600040101010101" charset="-122"/>
                          <a:ea typeface="华文仿宋" panose="02010600040101010101" charset="-122"/>
                          <a:cs typeface="宋体" charset="0"/>
                        </a:rPr>
                        <a:t>面试通过</a:t>
                      </a:r>
                      <a:endParaRPr lang="zh-CN" altLang="en-US" sz="1200" b="0">
                        <a:solidFill>
                          <a:srgbClr val="000000"/>
                        </a:solidFill>
                        <a:latin typeface="华文仿宋" panose="02010600040101010101" charset="-122"/>
                        <a:ea typeface="华文仿宋" panose="02010600040101010101" charset="-122"/>
                        <a:cs typeface="宋体" charset="0"/>
                      </a:endParaRPr>
                    </a:p>
                  </a:txBody>
                  <a:tcPr marL="0" marR="0" marT="0" marB="0" vert="horz" anchor="ctr">
                    <a:lnL w="12700">
                      <a:solidFill>
                        <a:schemeClr val="tx1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altLang="zh-CN" sz="1200" b="0">
                          <a:solidFill>
                            <a:srgbClr val="000000"/>
                          </a:solidFill>
                          <a:latin typeface="华文仿宋" panose="02010600040101010101" charset="-122"/>
                          <a:ea typeface="华文仿宋" panose="02010600040101010101" charset="-122"/>
                          <a:cs typeface="宋体" charset="0"/>
                        </a:rPr>
                        <a:t>2021/6/20</a:t>
                      </a:r>
                      <a:endParaRPr lang="en-US" altLang="zh-CN" sz="1200" b="0">
                        <a:solidFill>
                          <a:srgbClr val="000000"/>
                        </a:solidFill>
                        <a:latin typeface="华文仿宋" panose="02010600040101010101" charset="-122"/>
                        <a:ea typeface="华文仿宋" panose="02010600040101010101" charset="-122"/>
                        <a:cs typeface="宋体" charset="0"/>
                      </a:endParaRPr>
                    </a:p>
                  </a:txBody>
                  <a:tcPr marL="0" marR="0" marT="0" marB="0" vert="horz" anchor="ctr">
                    <a:lnL>
                      <a:noFill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altLang="en-US" sz="1200" b="0">
                          <a:solidFill>
                            <a:srgbClr val="000000"/>
                          </a:solidFill>
                          <a:latin typeface="华文仿宋" panose="02010600040101010101" charset="-122"/>
                          <a:ea typeface="华文仿宋" panose="02010600040101010101" charset="-122"/>
                          <a:cs typeface="宋体" charset="0"/>
                        </a:rPr>
                        <a:t>张三</a:t>
                      </a:r>
                      <a:endParaRPr lang="zh-CN" altLang="en-US" sz="1200" b="0">
                        <a:solidFill>
                          <a:srgbClr val="000000"/>
                        </a:solidFill>
                        <a:latin typeface="华文仿宋" panose="02010600040101010101" charset="-122"/>
                        <a:ea typeface="华文仿宋" panose="02010600040101010101" charset="-122"/>
                        <a:cs typeface="宋体" charset="0"/>
                      </a:endParaRPr>
                    </a:p>
                  </a:txBody>
                  <a:tcPr marL="0" marR="0" marT="0" marB="0" vert="horz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altLang="en-US" sz="1200" b="0">
                          <a:solidFill>
                            <a:srgbClr val="000000"/>
                          </a:solidFill>
                          <a:latin typeface="华文仿宋" panose="02010600040101010101" charset="-122"/>
                          <a:ea typeface="华文仿宋" panose="02010600040101010101" charset="-122"/>
                          <a:cs typeface="宋体" charset="0"/>
                        </a:rPr>
                        <a:t>男</a:t>
                      </a:r>
                      <a:endParaRPr lang="zh-CN" altLang="en-US" sz="1200" b="0">
                        <a:solidFill>
                          <a:srgbClr val="000000"/>
                        </a:solidFill>
                        <a:latin typeface="华文仿宋" panose="02010600040101010101" charset="-122"/>
                        <a:ea typeface="华文仿宋" panose="02010600040101010101" charset="-122"/>
                        <a:cs typeface="宋体" charset="0"/>
                      </a:endParaRPr>
                    </a:p>
                  </a:txBody>
                  <a:tcPr marL="0" marR="0" marT="0" marB="0" vert="horz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altLang="en-US" sz="1200" b="0">
                          <a:solidFill>
                            <a:srgbClr val="000000"/>
                          </a:solidFill>
                          <a:latin typeface="华文仿宋" panose="02010600040101010101" charset="-122"/>
                          <a:ea typeface="华文仿宋" panose="02010600040101010101" charset="-122"/>
                          <a:cs typeface="宋体" charset="0"/>
                        </a:rPr>
                        <a:t>法律类</a:t>
                      </a:r>
                      <a:endParaRPr lang="zh-CN" altLang="en-US" sz="1200" b="0">
                        <a:solidFill>
                          <a:srgbClr val="000000"/>
                        </a:solidFill>
                        <a:latin typeface="华文仿宋" panose="02010600040101010101" charset="-122"/>
                        <a:ea typeface="华文仿宋" panose="02010600040101010101" charset="-122"/>
                        <a:cs typeface="宋体" charset="0"/>
                      </a:endParaRPr>
                    </a:p>
                  </a:txBody>
                  <a:tcPr marL="0" marR="0" marT="0" marB="0" vert="horz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altLang="en-US" sz="1200" b="0">
                          <a:solidFill>
                            <a:srgbClr val="000000"/>
                          </a:solidFill>
                          <a:latin typeface="华文仿宋" panose="02010600040101010101" charset="-122"/>
                          <a:ea typeface="华文仿宋" panose="02010600040101010101" charset="-122"/>
                          <a:cs typeface="宋体" charset="0"/>
                        </a:rPr>
                        <a:t>法律顾问</a:t>
                      </a:r>
                      <a:endParaRPr lang="zh-CN" altLang="en-US" sz="1200" b="0">
                        <a:solidFill>
                          <a:srgbClr val="000000"/>
                        </a:solidFill>
                        <a:latin typeface="华文仿宋" panose="02010600040101010101" charset="-122"/>
                        <a:ea typeface="华文仿宋" panose="02010600040101010101" charset="-122"/>
                        <a:cs typeface="宋体" charset="0"/>
                      </a:endParaRPr>
                    </a:p>
                  </a:txBody>
                  <a:tcPr marL="0" marR="0" marT="0" marB="0" vert="horz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altLang="en-US" sz="1200" b="0">
                          <a:solidFill>
                            <a:srgbClr val="000000"/>
                          </a:solidFill>
                          <a:latin typeface="华文仿宋" panose="02010600040101010101" charset="-122"/>
                          <a:ea typeface="华文仿宋" panose="02010600040101010101" charset="-122"/>
                          <a:cs typeface="宋体" charset="0"/>
                        </a:rPr>
                        <a:t>是</a:t>
                      </a:r>
                      <a:endParaRPr lang="zh-CN" altLang="en-US" sz="1200" b="0">
                        <a:solidFill>
                          <a:srgbClr val="000000"/>
                        </a:solidFill>
                        <a:latin typeface="华文仿宋" panose="02010600040101010101" charset="-122"/>
                        <a:ea typeface="华文仿宋" panose="02010600040101010101" charset="-122"/>
                        <a:cs typeface="宋体" charset="0"/>
                      </a:endParaRPr>
                    </a:p>
                  </a:txBody>
                  <a:tcPr marL="0" marR="0" marT="0" marB="0" vert="horz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altLang="en-US" sz="1200" b="0">
                          <a:solidFill>
                            <a:srgbClr val="000000"/>
                          </a:solidFill>
                          <a:latin typeface="华文仿宋" panose="02010600040101010101" charset="-122"/>
                          <a:ea typeface="华文仿宋" panose="02010600040101010101" charset="-122"/>
                          <a:cs typeface="宋体" charset="0"/>
                        </a:rPr>
                        <a:t>是</a:t>
                      </a:r>
                      <a:endParaRPr lang="zh-CN" altLang="en-US" sz="1200" b="0">
                        <a:solidFill>
                          <a:srgbClr val="000000"/>
                        </a:solidFill>
                        <a:latin typeface="华文仿宋" panose="02010600040101010101" charset="-122"/>
                        <a:ea typeface="华文仿宋" panose="02010600040101010101" charset="-122"/>
                        <a:cs typeface="宋体" charset="0"/>
                      </a:endParaRPr>
                    </a:p>
                  </a:txBody>
                  <a:tcPr marL="0" marR="0" marT="0" marB="0" vert="horz" anchor="ctr">
                    <a:lnL w="12700">
                      <a:solidFill>
                        <a:schemeClr val="tx1"/>
                      </a:solidFill>
                      <a:prstDash val="solid"/>
                    </a:lnL>
                    <a:lnR>
                      <a:noFill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altLang="zh-CN" sz="1200" b="0">
                          <a:solidFill>
                            <a:srgbClr val="000000"/>
                          </a:solidFill>
                          <a:latin typeface="华文仿宋" panose="02010600040101010101" charset="-122"/>
                          <a:ea typeface="华文仿宋" panose="02010600040101010101" charset="-122"/>
                          <a:cs typeface="宋体" charset="0"/>
                        </a:rPr>
                        <a:t>.....</a:t>
                      </a:r>
                      <a:endParaRPr lang="en-US" altLang="zh-CN" sz="1200" b="0">
                        <a:solidFill>
                          <a:srgbClr val="000000"/>
                        </a:solidFill>
                        <a:latin typeface="华文仿宋" panose="02010600040101010101" charset="-122"/>
                        <a:ea typeface="华文仿宋" panose="02010600040101010101" charset="-122"/>
                        <a:cs typeface="宋体" charset="0"/>
                      </a:endParaRPr>
                    </a:p>
                  </a:txBody>
                  <a:tcPr marL="0" marR="0" marT="0" marB="0" vert="horz" anchor="ctr">
                    <a:lnL>
                      <a:noFill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altLang="zh-CN" sz="1200">
                          <a:solidFill>
                            <a:srgbClr val="000000"/>
                          </a:solidFill>
                          <a:latin typeface="华文仿宋" panose="02010600040101010101" charset="-122"/>
                          <a:ea typeface="华文仿宋" panose="02010600040101010101" charset="-122"/>
                          <a:cs typeface="宋体" charset="0"/>
                          <a:sym typeface="+mn-ea"/>
                        </a:rPr>
                        <a:t>.....</a:t>
                      </a:r>
                      <a:endParaRPr lang="zh-CN" altLang="en-US" sz="1200" b="0">
                        <a:solidFill>
                          <a:srgbClr val="000000"/>
                        </a:solidFill>
                        <a:latin typeface="华文仿宋" panose="02010600040101010101" charset="-122"/>
                        <a:ea typeface="华文仿宋" panose="02010600040101010101" charset="-122"/>
                        <a:cs typeface="宋体" charset="0"/>
                      </a:endParaRPr>
                    </a:p>
                  </a:txBody>
                  <a:tcPr marL="0" marR="0" marT="0" marB="0" vert="horz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altLang="zh-CN" sz="1200" b="0">
                          <a:solidFill>
                            <a:srgbClr val="000000"/>
                          </a:solidFill>
                          <a:latin typeface="华文仿宋" panose="02010600040101010101" charset="-122"/>
                          <a:ea typeface="华文仿宋" panose="02010600040101010101" charset="-122"/>
                          <a:cs typeface="宋体" charset="0"/>
                        </a:rPr>
                        <a:t>.....</a:t>
                      </a:r>
                      <a:endParaRPr lang="en-US" altLang="zh-CN" sz="1200" b="0">
                        <a:solidFill>
                          <a:srgbClr val="000000"/>
                        </a:solidFill>
                        <a:latin typeface="华文仿宋" panose="02010600040101010101" charset="-122"/>
                        <a:ea typeface="华文仿宋" panose="02010600040101010101" charset="-122"/>
                        <a:cs typeface="宋体" charset="0"/>
                      </a:endParaRPr>
                    </a:p>
                  </a:txBody>
                  <a:tcPr marL="0" marR="0" marT="0" marB="0" vert="horz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altLang="zh-CN" sz="1200">
                          <a:solidFill>
                            <a:srgbClr val="000000"/>
                          </a:solidFill>
                          <a:latin typeface="华文仿宋" panose="02010600040101010101" charset="-122"/>
                          <a:ea typeface="华文仿宋" panose="02010600040101010101" charset="-122"/>
                          <a:cs typeface="宋体" charset="0"/>
                          <a:sym typeface="+mn-ea"/>
                        </a:rPr>
                        <a:t>.....</a:t>
                      </a:r>
                      <a:endParaRPr lang="zh-CN" altLang="en-US" sz="1200" b="0">
                        <a:solidFill>
                          <a:srgbClr val="000000"/>
                        </a:solidFill>
                        <a:latin typeface="华文仿宋" panose="02010600040101010101" charset="-122"/>
                        <a:ea typeface="华文仿宋" panose="02010600040101010101" charset="-122"/>
                        <a:cs typeface="宋体" charset="0"/>
                      </a:endParaRPr>
                    </a:p>
                  </a:txBody>
                  <a:tcPr marL="0" marR="0" marT="0" marB="0" vert="horz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altLang="zh-CN" sz="1200" b="0">
                          <a:solidFill>
                            <a:srgbClr val="000000"/>
                          </a:solidFill>
                          <a:latin typeface="华文仿宋" panose="02010600040101010101" charset="-122"/>
                          <a:ea typeface="华文仿宋" panose="02010600040101010101" charset="-122"/>
                          <a:cs typeface="宋体" charset="0"/>
                        </a:rPr>
                        <a:t>.....</a:t>
                      </a:r>
                      <a:endParaRPr lang="en-US" altLang="zh-CN" sz="1200" b="0">
                        <a:solidFill>
                          <a:srgbClr val="000000"/>
                        </a:solidFill>
                        <a:latin typeface="华文仿宋" panose="02010600040101010101" charset="-122"/>
                        <a:ea typeface="华文仿宋" panose="02010600040101010101" charset="-122"/>
                        <a:cs typeface="宋体" charset="0"/>
                      </a:endParaRPr>
                    </a:p>
                  </a:txBody>
                  <a:tcPr marL="0" marR="0" marT="0" marB="0" vert="horz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altLang="zh-CN" sz="1200">
                          <a:solidFill>
                            <a:srgbClr val="000000"/>
                          </a:solidFill>
                          <a:latin typeface="华文仿宋" panose="02010600040101010101" charset="-122"/>
                          <a:ea typeface="华文仿宋" panose="02010600040101010101" charset="-122"/>
                          <a:cs typeface="宋体" charset="0"/>
                          <a:sym typeface="+mn-ea"/>
                        </a:rPr>
                        <a:t>.....</a:t>
                      </a:r>
                      <a:endParaRPr lang="zh-CN" altLang="en-US" sz="1200" b="0">
                        <a:solidFill>
                          <a:srgbClr val="000000"/>
                        </a:solidFill>
                        <a:latin typeface="华文仿宋" panose="02010600040101010101" charset="-122"/>
                        <a:ea typeface="华文仿宋" panose="02010600040101010101" charset="-122"/>
                        <a:cs typeface="宋体" charset="0"/>
                      </a:endParaRPr>
                    </a:p>
                  </a:txBody>
                  <a:tcPr marL="0" marR="0" marT="0" marB="0" vert="horz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altLang="zh-CN" sz="1200" b="0">
                          <a:solidFill>
                            <a:srgbClr val="000000"/>
                          </a:solidFill>
                          <a:latin typeface="华文仿宋" panose="02010600040101010101" charset="-122"/>
                          <a:ea typeface="华文仿宋" panose="02010600040101010101" charset="-122"/>
                          <a:cs typeface="宋体" charset="0"/>
                        </a:rPr>
                        <a:t>.....</a:t>
                      </a:r>
                      <a:endParaRPr lang="en-US" altLang="zh-CN" sz="1200" b="0">
                        <a:solidFill>
                          <a:srgbClr val="000000"/>
                        </a:solidFill>
                        <a:latin typeface="华文仿宋" panose="02010600040101010101" charset="-122"/>
                        <a:ea typeface="华文仿宋" panose="02010600040101010101" charset="-122"/>
                        <a:cs typeface="宋体" charset="0"/>
                      </a:endParaRPr>
                    </a:p>
                  </a:txBody>
                  <a:tcPr marL="0" marR="0" marT="0" marB="0" vert="horz" anchor="ctr">
                    <a:lnL w="12700">
                      <a:solidFill>
                        <a:schemeClr val="tx1"/>
                      </a:solidFill>
                      <a:prstDash val="solid"/>
                    </a:lnL>
                    <a:lnR>
                      <a:noFill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0" name="右箭头 19"/>
          <p:cNvSpPr/>
          <p:nvPr/>
        </p:nvSpPr>
        <p:spPr>
          <a:xfrm rot="19440000">
            <a:off x="3769995" y="2468245"/>
            <a:ext cx="817245" cy="447040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4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/>
        </p:nvGrpSpPr>
        <p:grpSpPr>
          <a:xfrm>
            <a:off x="1674495" y="798195"/>
            <a:ext cx="5793740" cy="3178810"/>
            <a:chOff x="2637" y="1257"/>
            <a:chExt cx="9124" cy="5006"/>
          </a:xfrm>
          <a:effectLst/>
        </p:grpSpPr>
        <p:pic>
          <p:nvPicPr>
            <p:cNvPr id="2" name="图片 1" descr="75E4DABC-CCAA-440B-A320-A0FE1527D705"/>
            <p:cNvPicPr>
              <a:picLocks noChangeAspect="1"/>
            </p:cNvPicPr>
            <p:nvPr/>
          </p:nvPicPr>
          <p:blipFill>
            <a:blip r:embed="rId1"/>
            <a:srcRect t="13995"/>
            <a:stretch>
              <a:fillRect/>
            </a:stretch>
          </p:blipFill>
          <p:spPr>
            <a:xfrm>
              <a:off x="2637" y="1837"/>
              <a:ext cx="9124" cy="4426"/>
            </a:xfrm>
            <a:prstGeom prst="rect">
              <a:avLst/>
            </a:prstGeom>
            <a:effectLst>
              <a:reflection blurRad="6350" stA="50000" endA="300" endPos="55000" dir="5400000" sy="-100000" algn="bl" rotWithShape="0"/>
            </a:effectLst>
          </p:spPr>
        </p:pic>
        <p:sp>
          <p:nvSpPr>
            <p:cNvPr id="22" name="文本框 21"/>
            <p:cNvSpPr txBox="1"/>
            <p:nvPr/>
          </p:nvSpPr>
          <p:spPr>
            <a:xfrm>
              <a:off x="6069" y="1257"/>
              <a:ext cx="2263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zh-CN" altLang="en-US">
                  <a:latin typeface="华文仿宋" panose="02010600040101010101" charset="-122"/>
                  <a:ea typeface="华文仿宋" panose="02010600040101010101" charset="-122"/>
                </a:rPr>
                <a:t>可视化界面</a:t>
              </a:r>
              <a:endParaRPr lang="zh-CN" altLang="en-US">
                <a:latin typeface="华文仿宋" panose="02010600040101010101" charset="-122"/>
                <a:ea typeface="华文仿宋" panose="02010600040101010101" charset="-122"/>
              </a:endParaRPr>
            </a:p>
          </p:txBody>
        </p:sp>
      </p:grpSp>
      <p:sp>
        <p:nvSpPr>
          <p:cNvPr id="6" name="矩形 5"/>
          <p:cNvSpPr/>
          <p:nvPr>
            <p:custDataLst>
              <p:tags r:id="rId2"/>
            </p:custDataLst>
          </p:nvPr>
        </p:nvSpPr>
        <p:spPr>
          <a:xfrm>
            <a:off x="0" y="318"/>
            <a:ext cx="9144000" cy="685800"/>
          </a:xfrm>
          <a:prstGeom prst="rect">
            <a:avLst/>
          </a:prstGeom>
          <a:solidFill>
            <a:srgbClr val="6E95D4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  <a:scene3d>
              <a:camera prst="orthographicFront"/>
              <a:lightRig rig="threePt" dir="t"/>
            </a:scene3d>
          </a:bodyPr>
          <a:lstStyle/>
          <a:p>
            <a:pPr algn="ctr"/>
            <a:endParaRPr lang="zh-CN" altLang="en-US" sz="135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90204" pitchFamily="34" charset="0"/>
              <a:ea typeface="微软雅黑" panose="020B0503020204020204" charset="-122"/>
            </a:endParaRPr>
          </a:p>
        </p:txBody>
      </p:sp>
      <p:sp>
        <p:nvSpPr>
          <p:cNvPr id="18" name="Title 6"/>
          <p:cNvSpPr txBox="1"/>
          <p:nvPr>
            <p:custDataLst>
              <p:tags r:id="rId3"/>
            </p:custDataLst>
          </p:nvPr>
        </p:nvSpPr>
        <p:spPr>
          <a:xfrm>
            <a:off x="456299" y="115068"/>
            <a:ext cx="8230987" cy="45630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54000" tIns="27000" rIns="54000" bIns="27000" anchor="b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00000"/>
              </a:lnSpc>
              <a:defRPr/>
            </a:pPr>
            <a:r>
              <a:rPr altLang="zh-CN" sz="2400" b="1" spc="150" dirty="0">
                <a:ln w="3175">
                  <a:noFill/>
                  <a:prstDash val="dash"/>
                </a:ln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charset="-122"/>
                <a:cs typeface="微软雅黑" panose="020B0503020204020204" charset="-122"/>
              </a:rPr>
              <a:t>PART3</a:t>
            </a:r>
            <a:r>
              <a:rPr lang="zh-CN" altLang="en-US" sz="2400" b="1" spc="150" dirty="0">
                <a:ln w="3175">
                  <a:noFill/>
                  <a:prstDash val="dash"/>
                </a:ln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charset="-122"/>
                <a:cs typeface="微软雅黑" panose="020B0503020204020204" charset="-122"/>
              </a:rPr>
              <a:t>：方案和案例</a:t>
            </a:r>
            <a:endParaRPr lang="zh-CN" altLang="en-US" sz="2400" b="1" spc="150" dirty="0">
              <a:ln w="3175">
                <a:noFill/>
                <a:prstDash val="dash"/>
              </a:ln>
              <a:solidFill>
                <a:schemeClr val="bg1"/>
              </a:solidFill>
              <a:latin typeface="Arial" panose="020B0604020202090204" pitchFamily="34" charset="0"/>
              <a:ea typeface="微软雅黑" panose="020B0503020204020204" charset="-122"/>
              <a:cs typeface="微软雅黑" panose="020B0503020204020204" charset="-122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120015" y="1922145"/>
            <a:ext cx="2500630" cy="3150235"/>
            <a:chOff x="189" y="3014"/>
            <a:chExt cx="3938" cy="4961"/>
          </a:xfrm>
        </p:grpSpPr>
        <p:sp>
          <p:nvSpPr>
            <p:cNvPr id="15" name="圆角矩形 14"/>
            <p:cNvSpPr/>
            <p:nvPr/>
          </p:nvSpPr>
          <p:spPr>
            <a:xfrm>
              <a:off x="189" y="3014"/>
              <a:ext cx="3938" cy="4961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7" name="图片 6" descr="27235501-1C34-4D22-B76F-3CEFAC93BCD6"/>
            <p:cNvPicPr>
              <a:picLocks noChangeAspect="1"/>
            </p:cNvPicPr>
            <p:nvPr/>
          </p:nvPicPr>
          <p:blipFill>
            <a:blip r:embed="rId4"/>
            <a:srcRect t="13580"/>
            <a:stretch>
              <a:fillRect/>
            </a:stretch>
          </p:blipFill>
          <p:spPr>
            <a:xfrm>
              <a:off x="505" y="3743"/>
              <a:ext cx="3343" cy="1630"/>
            </a:xfrm>
            <a:prstGeom prst="rect">
              <a:avLst/>
            </a:prstGeom>
          </p:spPr>
        </p:pic>
        <p:pic>
          <p:nvPicPr>
            <p:cNvPr id="8" name="图片 7" descr="6FCF616D-3222-4A7B-8DDC-302E2D37F8A9"/>
            <p:cNvPicPr>
              <a:picLocks noChangeAspect="1"/>
            </p:cNvPicPr>
            <p:nvPr/>
          </p:nvPicPr>
          <p:blipFill>
            <a:blip r:embed="rId5"/>
            <a:srcRect t="13446"/>
            <a:stretch>
              <a:fillRect/>
            </a:stretch>
          </p:blipFill>
          <p:spPr>
            <a:xfrm>
              <a:off x="486" y="6100"/>
              <a:ext cx="3344" cy="1632"/>
            </a:xfrm>
            <a:prstGeom prst="rect">
              <a:avLst/>
            </a:prstGeom>
          </p:spPr>
        </p:pic>
        <p:sp>
          <p:nvSpPr>
            <p:cNvPr id="19" name="文本框 18"/>
            <p:cNvSpPr txBox="1"/>
            <p:nvPr/>
          </p:nvSpPr>
          <p:spPr>
            <a:xfrm>
              <a:off x="1148" y="3077"/>
              <a:ext cx="2018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zh-CN" altLang="en-US">
                  <a:latin typeface="华文仿宋" panose="02010600040101010101" charset="-122"/>
                  <a:ea typeface="华文仿宋" panose="02010600040101010101" charset="-122"/>
                </a:rPr>
                <a:t>筛选浏览</a:t>
              </a:r>
              <a:endParaRPr lang="zh-CN" altLang="en-US">
                <a:latin typeface="华文仿宋" panose="02010600040101010101" charset="-122"/>
                <a:ea typeface="华文仿宋" panose="02010600040101010101" charset="-122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3321050" y="1922145"/>
            <a:ext cx="2500630" cy="3149600"/>
            <a:chOff x="5230" y="3027"/>
            <a:chExt cx="3938" cy="4960"/>
          </a:xfrm>
        </p:grpSpPr>
        <p:sp>
          <p:nvSpPr>
            <p:cNvPr id="16" name="圆角矩形 15"/>
            <p:cNvSpPr/>
            <p:nvPr/>
          </p:nvSpPr>
          <p:spPr>
            <a:xfrm>
              <a:off x="5230" y="3027"/>
              <a:ext cx="3938" cy="4961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11" name="图片 10" descr="C36B2D10-6627-4C11-B481-32CF89FAB3C8"/>
            <p:cNvPicPr>
              <a:picLocks noChangeAspect="1"/>
            </p:cNvPicPr>
            <p:nvPr/>
          </p:nvPicPr>
          <p:blipFill>
            <a:blip r:embed="rId6"/>
            <a:srcRect t="14219"/>
            <a:stretch>
              <a:fillRect/>
            </a:stretch>
          </p:blipFill>
          <p:spPr>
            <a:xfrm>
              <a:off x="5528" y="3743"/>
              <a:ext cx="3343" cy="1618"/>
            </a:xfrm>
            <a:prstGeom prst="rect">
              <a:avLst/>
            </a:prstGeom>
          </p:spPr>
        </p:pic>
        <p:pic>
          <p:nvPicPr>
            <p:cNvPr id="12" name="图片 11" descr="D3C6B4BB-3078-455C-8567-2D31F5BC78D8"/>
            <p:cNvPicPr>
              <a:picLocks noChangeAspect="1"/>
            </p:cNvPicPr>
            <p:nvPr/>
          </p:nvPicPr>
          <p:blipFill>
            <a:blip r:embed="rId7"/>
            <a:srcRect t="13457"/>
            <a:stretch>
              <a:fillRect/>
            </a:stretch>
          </p:blipFill>
          <p:spPr>
            <a:xfrm>
              <a:off x="5528" y="6089"/>
              <a:ext cx="3344" cy="1632"/>
            </a:xfrm>
            <a:prstGeom prst="rect">
              <a:avLst/>
            </a:prstGeom>
          </p:spPr>
        </p:pic>
        <p:sp>
          <p:nvSpPr>
            <p:cNvPr id="20" name="文本框 19"/>
            <p:cNvSpPr txBox="1"/>
            <p:nvPr/>
          </p:nvSpPr>
          <p:spPr>
            <a:xfrm>
              <a:off x="6191" y="3077"/>
              <a:ext cx="2018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zh-CN" altLang="en-US">
                  <a:latin typeface="华文仿宋" panose="02010600040101010101" charset="-122"/>
                  <a:ea typeface="华文仿宋" panose="02010600040101010101" charset="-122"/>
                </a:rPr>
                <a:t>分析对比</a:t>
              </a:r>
              <a:endParaRPr lang="zh-CN" altLang="en-US">
                <a:latin typeface="华文仿宋" panose="02010600040101010101" charset="-122"/>
                <a:ea typeface="华文仿宋" panose="02010600040101010101" charset="-122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6522720" y="1913890"/>
            <a:ext cx="2500630" cy="3149600"/>
            <a:chOff x="10272" y="3014"/>
            <a:chExt cx="3938" cy="4960"/>
          </a:xfrm>
        </p:grpSpPr>
        <p:sp>
          <p:nvSpPr>
            <p:cNvPr id="17" name="圆角矩形 16"/>
            <p:cNvSpPr/>
            <p:nvPr/>
          </p:nvSpPr>
          <p:spPr>
            <a:xfrm>
              <a:off x="10272" y="3014"/>
              <a:ext cx="3938" cy="4961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13" name="图片 12" descr="490054BE-C9AC-4529-AF17-3E629538ECB8"/>
            <p:cNvPicPr>
              <a:picLocks noChangeAspect="1"/>
            </p:cNvPicPr>
            <p:nvPr/>
          </p:nvPicPr>
          <p:blipFill>
            <a:blip r:embed="rId8"/>
            <a:srcRect t="13457"/>
            <a:stretch>
              <a:fillRect/>
            </a:stretch>
          </p:blipFill>
          <p:spPr>
            <a:xfrm>
              <a:off x="10569" y="3717"/>
              <a:ext cx="3344" cy="1632"/>
            </a:xfrm>
            <a:prstGeom prst="rect">
              <a:avLst/>
            </a:prstGeom>
          </p:spPr>
        </p:pic>
        <p:pic>
          <p:nvPicPr>
            <p:cNvPr id="14" name="图片 13" descr="5E982223-1F82-42C5-AF20-8E20E09E80A2"/>
            <p:cNvPicPr>
              <a:picLocks noChangeAspect="1"/>
            </p:cNvPicPr>
            <p:nvPr/>
          </p:nvPicPr>
          <p:blipFill>
            <a:blip r:embed="rId9"/>
            <a:srcRect t="13412"/>
            <a:stretch>
              <a:fillRect/>
            </a:stretch>
          </p:blipFill>
          <p:spPr>
            <a:xfrm>
              <a:off x="10569" y="6089"/>
              <a:ext cx="3344" cy="1633"/>
            </a:xfrm>
            <a:prstGeom prst="rect">
              <a:avLst/>
            </a:prstGeom>
          </p:spPr>
        </p:pic>
        <p:sp>
          <p:nvSpPr>
            <p:cNvPr id="21" name="文本框 20"/>
            <p:cNvSpPr txBox="1"/>
            <p:nvPr/>
          </p:nvSpPr>
          <p:spPr>
            <a:xfrm>
              <a:off x="11232" y="3077"/>
              <a:ext cx="2018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zh-CN" altLang="en-US">
                  <a:latin typeface="华文仿宋" panose="02010600040101010101" charset="-122"/>
                  <a:ea typeface="华文仿宋" panose="02010600040101010101" charset="-122"/>
                </a:rPr>
                <a:t>信息管理</a:t>
              </a:r>
              <a:endParaRPr lang="zh-CN" altLang="en-US">
                <a:latin typeface="华文仿宋" panose="02010600040101010101" charset="-122"/>
                <a:ea typeface="华文仿宋" panose="02010600040101010101" charset="-122"/>
              </a:endParaRPr>
            </a:p>
          </p:txBody>
        </p:sp>
      </p:grpSp>
    </p:spTree>
    <p:custDataLst>
      <p:tags r:id="rId10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>
            <p:custDataLst>
              <p:tags r:id="rId1"/>
            </p:custDataLst>
          </p:nvPr>
        </p:nvSpPr>
        <p:spPr>
          <a:xfrm>
            <a:off x="0" y="318"/>
            <a:ext cx="9144000" cy="685800"/>
          </a:xfrm>
          <a:prstGeom prst="rect">
            <a:avLst/>
          </a:prstGeom>
          <a:solidFill>
            <a:srgbClr val="6E95D4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  <a:scene3d>
              <a:camera prst="orthographicFront"/>
              <a:lightRig rig="threePt" dir="t"/>
            </a:scene3d>
          </a:bodyPr>
          <a:lstStyle/>
          <a:p>
            <a:pPr algn="ctr"/>
            <a:endParaRPr lang="zh-CN" altLang="en-US" sz="135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90204" pitchFamily="34" charset="0"/>
              <a:ea typeface="微软雅黑" panose="020B0503020204020204" charset="-122"/>
            </a:endParaRPr>
          </a:p>
        </p:txBody>
      </p:sp>
      <p:sp>
        <p:nvSpPr>
          <p:cNvPr id="18" name="Title 6"/>
          <p:cNvSpPr txBox="1"/>
          <p:nvPr>
            <p:custDataLst>
              <p:tags r:id="rId2"/>
            </p:custDataLst>
          </p:nvPr>
        </p:nvSpPr>
        <p:spPr>
          <a:xfrm>
            <a:off x="456299" y="115068"/>
            <a:ext cx="8230987" cy="45630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54000" tIns="27000" rIns="54000" bIns="27000" anchor="b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00000"/>
              </a:lnSpc>
              <a:defRPr/>
            </a:pPr>
            <a:r>
              <a:rPr altLang="zh-CN" sz="2400" b="1" spc="150" dirty="0">
                <a:ln w="3175">
                  <a:noFill/>
                  <a:prstDash val="dash"/>
                </a:ln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charset="-122"/>
                <a:cs typeface="微软雅黑" panose="020B0503020204020204" charset="-122"/>
              </a:rPr>
              <a:t>PART3</a:t>
            </a:r>
            <a:r>
              <a:rPr lang="zh-CN" altLang="en-US" sz="2400" b="1" spc="150" dirty="0">
                <a:ln w="3175">
                  <a:noFill/>
                  <a:prstDash val="dash"/>
                </a:ln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charset="-122"/>
                <a:cs typeface="微软雅黑" panose="020B0503020204020204" charset="-122"/>
              </a:rPr>
              <a:t>：方案和案例</a:t>
            </a:r>
            <a:endParaRPr lang="zh-CN" altLang="en-US" sz="2400" b="1" spc="150" dirty="0">
              <a:ln w="3175">
                <a:noFill/>
                <a:prstDash val="dash"/>
              </a:ln>
              <a:solidFill>
                <a:schemeClr val="bg1"/>
              </a:solidFill>
              <a:latin typeface="Arial" panose="020B0604020202090204" pitchFamily="34" charset="0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9" name="图片 8" descr="FCD4D3CA-6FF1-4959-9E27-B0739B511233"/>
          <p:cNvPicPr>
            <a:picLocks noChangeAspect="1"/>
          </p:cNvPicPr>
          <p:nvPr/>
        </p:nvPicPr>
        <p:blipFill>
          <a:blip r:embed="rId3"/>
          <a:srcRect b="5631"/>
          <a:stretch>
            <a:fillRect/>
          </a:stretch>
        </p:blipFill>
        <p:spPr>
          <a:xfrm>
            <a:off x="0" y="686435"/>
            <a:ext cx="5173345" cy="4457065"/>
          </a:xfrm>
          <a:prstGeom prst="rect">
            <a:avLst/>
          </a:prstGeom>
        </p:spPr>
      </p:pic>
      <p:pic>
        <p:nvPicPr>
          <p:cNvPr id="10" name="图片 9" descr="AA5ADE00-ED0A-4798-BF3E-F6F6FF587C53"/>
          <p:cNvPicPr>
            <a:picLocks noChangeAspect="1"/>
          </p:cNvPicPr>
          <p:nvPr/>
        </p:nvPicPr>
        <p:blipFill>
          <a:blip r:embed="rId4"/>
          <a:srcRect t="13670"/>
          <a:stretch>
            <a:fillRect/>
          </a:stretch>
        </p:blipFill>
        <p:spPr>
          <a:xfrm>
            <a:off x="5223510" y="852805"/>
            <a:ext cx="3804285" cy="1852295"/>
          </a:xfrm>
          <a:prstGeom prst="rect">
            <a:avLst/>
          </a:prstGeom>
        </p:spPr>
      </p:pic>
      <p:pic>
        <p:nvPicPr>
          <p:cNvPr id="33" name="图片 32" descr="27235501-1C34-4D22-B76F-3CEFAC93BCD6"/>
          <p:cNvPicPr>
            <a:picLocks noChangeAspect="1"/>
          </p:cNvPicPr>
          <p:nvPr/>
        </p:nvPicPr>
        <p:blipFill>
          <a:blip r:embed="rId5"/>
          <a:srcRect t="13580"/>
          <a:stretch>
            <a:fillRect/>
          </a:stretch>
        </p:blipFill>
        <p:spPr>
          <a:xfrm>
            <a:off x="5223510" y="2915920"/>
            <a:ext cx="3804285" cy="1854835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4564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4564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20204564"/>
  <p:tag name="KSO_WM_TEMPLATE_SUBCATEGORY" val="0"/>
  <p:tag name="KSO_WM_TEMPLATE_MASTER_TYPE" val="1"/>
  <p:tag name="KSO_WM_TEMPLATE_COLOR_TYPE" val="1"/>
  <p:tag name="KSO_WM_TEMPLATE_MASTER_THUMB_INDEX" val="12"/>
  <p:tag name="KSO_WM_TEMPLATE_THUMBS_INDEX" val="1、4、7、9、11、16、18、19、20、21、22、25、30、33、36、37、38"/>
</p:tagLst>
</file>

<file path=ppt/tags/tag33.xml><?xml version="1.0" encoding="utf-8"?>
<p:tagLst xmlns:p="http://schemas.openxmlformats.org/presentationml/2006/main">
  <p:tag name="KSO_WM_UNIT_ISCONTENTSTITLE" val="1"/>
  <p:tag name="KSO_WM_UNIT_PRESET_TEXT" val="目录"/>
  <p:tag name="KSO_WM_UNIT_NOCLEAR" val="0"/>
  <p:tag name="KSO_WM_UNIT_VALUE" val="7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LAYERLEVEL" val="1"/>
  <p:tag name="KSO_WM_TAG_VERSION" val="1.0"/>
  <p:tag name="KSO_WM_BEAUTIFY_FLAG" val="#wm#"/>
  <p:tag name="KSO_WM_TEMPLATE_CATEGORY" val="custom"/>
  <p:tag name="KSO_WM_TEMPLATE_INDEX" val="20204564"/>
  <p:tag name="KSO_WM_UNIT_ID" val="custom20204564_4*a*1"/>
  <p:tag name="KSO_WM_UNIT_ISNUMDGMTITLE" val="0"/>
  <p:tag name="KSO_WM_UNIT_TEXT_FILL_FORE_SCHEMECOLOR_INDEX" val="13"/>
  <p:tag name="KSO_WM_UNIT_TEXT_FILL_TYPE" val="1"/>
  <p:tag name="KSO_WM_UNIT_USESOURCEFORMAT_APPLY" val="1"/>
  <p:tag name="REFSHAPE" val="167733812"/>
</p:tagLst>
</file>

<file path=ppt/tags/tag34.xml><?xml version="1.0" encoding="utf-8"?>
<p:tagLst xmlns:p="http://schemas.openxmlformats.org/presentationml/2006/main">
  <p:tag name="KSO_WM_UNIT_COLOR_SCHEME_SHAPE_ID" val="131"/>
  <p:tag name="KSO_WM_UNIT_COLOR_SCHEME_PARENT_PAGE" val="0_4"/>
  <p:tag name="KSO_WM_UNIT_ISCONTENTSTITLE" val="0"/>
  <p:tag name="KSO_WM_UNIT_PRESET_TEXT" val="添加标题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LAYERLEVEL" val="1_1_1"/>
  <p:tag name="KSO_WM_TAG_VERSION" val="1.0"/>
  <p:tag name="KSO_WM_BEAUTIFY_FLAG" val="#wm#"/>
  <p:tag name="KSO_WM_TEMPLATE_CATEGORY" val="custom"/>
  <p:tag name="KSO_WM_TEMPLATE_INDEX" val="20204564"/>
  <p:tag name="KSO_WM_UNIT_ID" val="custom20204564_6*l_h_a*1_2_1"/>
  <p:tag name="KSO_WM_UNIT_ISNUMDGMTITLE" val="0"/>
  <p:tag name="KSO_WM_UNIT_TEXT_FILL_FORE_SCHEMECOLOR_INDEX" val="13"/>
  <p:tag name="KSO_WM_UNIT_TEXT_FILL_TYPE" val="1"/>
  <p:tag name="KSO_WM_UNIT_USESOURCEFORMAT_APPLY" val="1"/>
</p:tagLst>
</file>

<file path=ppt/tags/tag35.xml><?xml version="1.0" encoding="utf-8"?>
<p:tagLst xmlns:p="http://schemas.openxmlformats.org/presentationml/2006/main">
  <p:tag name="KSO_WM_UNIT_COLOR_SCHEME_SHAPE_ID" val="131"/>
  <p:tag name="KSO_WM_UNIT_COLOR_SCHEME_PARENT_PAGE" val="0_4"/>
  <p:tag name="KSO_WM_UNIT_ISCONTENTSTITLE" val="0"/>
  <p:tag name="KSO_WM_UNIT_PRESET_TEXT" val="添加标题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6_1"/>
  <p:tag name="KSO_WM_UNIT_LAYERLEVEL" val="1_1_1"/>
  <p:tag name="KSO_WM_TAG_VERSION" val="1.0"/>
  <p:tag name="KSO_WM_BEAUTIFY_FLAG" val="#wm#"/>
  <p:tag name="KSO_WM_TEMPLATE_CATEGORY" val="custom"/>
  <p:tag name="KSO_WM_TEMPLATE_INDEX" val="20204564"/>
  <p:tag name="KSO_WM_UNIT_ID" val="custom20204564_6*l_h_a*1_6_1"/>
  <p:tag name="KSO_WM_UNIT_ISNUMDGMTITLE" val="0"/>
  <p:tag name="KSO_WM_UNIT_TEXT_FILL_FORE_SCHEMECOLOR_INDEX" val="13"/>
  <p:tag name="KSO_WM_UNIT_TEXT_FILL_TYPE" val="1"/>
  <p:tag name="KSO_WM_UNIT_USESOURCEFORMAT_APPLY" val="1"/>
</p:tagLst>
</file>

<file path=ppt/tags/tag36.xml><?xml version="1.0" encoding="utf-8"?>
<p:tagLst xmlns:p="http://schemas.openxmlformats.org/presentationml/2006/main">
  <p:tag name="KSO_WM_UNIT_COLOR_SCHEME_SHAPE_ID" val="131"/>
  <p:tag name="KSO_WM_UNIT_COLOR_SCHEME_PARENT_PAGE" val="0_4"/>
  <p:tag name="KSO_WM_UNIT_ISCONTENTSTITLE" val="0"/>
  <p:tag name="KSO_WM_UNIT_PRESET_TEXT" val="添加标题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LAYERLEVEL" val="1_1_1"/>
  <p:tag name="KSO_WM_TAG_VERSION" val="1.0"/>
  <p:tag name="KSO_WM_BEAUTIFY_FLAG" val="#wm#"/>
  <p:tag name="KSO_WM_TEMPLATE_CATEGORY" val="custom"/>
  <p:tag name="KSO_WM_TEMPLATE_INDEX" val="20204564"/>
  <p:tag name="KSO_WM_UNIT_ID" val="custom20204564_6*l_h_a*1_1_1"/>
  <p:tag name="KSO_WM_UNIT_ISNUMDGMTITLE" val="0"/>
  <p:tag name="KSO_WM_UNIT_TEXT_FILL_FORE_SCHEMECOLOR_INDEX" val="13"/>
  <p:tag name="KSO_WM_UNIT_TEXT_FILL_TYPE" val="1"/>
  <p:tag name="KSO_WM_UNIT_USESOURCEFORMAT_APPLY" val="1"/>
</p:tagLst>
</file>

<file path=ppt/tags/tag37.xml><?xml version="1.0" encoding="utf-8"?>
<p:tagLst xmlns:p="http://schemas.openxmlformats.org/presentationml/2006/main">
  <p:tag name="KSO_WM_UNIT_COLOR_SCHEME_SHAPE_ID" val="131"/>
  <p:tag name="KSO_WM_UNIT_COLOR_SCHEME_PARENT_PAGE" val="0_4"/>
  <p:tag name="KSO_WM_UNIT_ISCONTENTSTITLE" val="0"/>
  <p:tag name="KSO_WM_UNIT_PRESET_TEXT" val="添加标题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LAYERLEVEL" val="1_1_1"/>
  <p:tag name="KSO_WM_TAG_VERSION" val="1.0"/>
  <p:tag name="KSO_WM_BEAUTIFY_FLAG" val="#wm#"/>
  <p:tag name="KSO_WM_TEMPLATE_CATEGORY" val="custom"/>
  <p:tag name="KSO_WM_TEMPLATE_INDEX" val="20204564"/>
  <p:tag name="KSO_WM_UNIT_ID" val="custom20204564_6*l_h_a*1_2_1"/>
  <p:tag name="KSO_WM_UNIT_ISNUMDGMTITLE" val="0"/>
  <p:tag name="KSO_WM_UNIT_TEXT_FILL_FORE_SCHEMECOLOR_INDEX" val="13"/>
  <p:tag name="KSO_WM_UNIT_TEXT_FILL_TYPE" val="1"/>
  <p:tag name="KSO_WM_UNIT_USESOURCEFORMAT_APPLY" val="1"/>
</p:tagLst>
</file>

<file path=ppt/tags/tag38.xml><?xml version="1.0" encoding="utf-8"?>
<p:tagLst xmlns:p="http://schemas.openxmlformats.org/presentationml/2006/main">
  <p:tag name="KSO_WM_TEMPLATE_SUBCATEGORY" val="0"/>
  <p:tag name="KSO_WM_SLIDE_TYPE" val="contents"/>
  <p:tag name="KSO_WM_SLIDE_SUBTYPE" val="diag"/>
  <p:tag name="KSO_WM_SLIDE_ITEM_CNT" val="6"/>
  <p:tag name="KSO_WM_SLIDE_INDEX" val="4"/>
  <p:tag name="KSO_WM_DIAGRAM_GROUP_CODE" val="l1-1"/>
  <p:tag name="KSO_WM_SLIDE_DIAGTYPE" val="l"/>
  <p:tag name="KSO_WM_TAG_VERSION" val="1.0"/>
  <p:tag name="KSO_WM_BEAUTIFY_FLAG" val="#wm#"/>
  <p:tag name="KSO_WM_SLIDE_LAYOUT" val="a_l"/>
  <p:tag name="KSO_WM_SLIDE_LAYOUT_CNT" val="1_1"/>
  <p:tag name="KSO_WM_TEMPLATE_MASTER_TYPE" val="1"/>
  <p:tag name="KSO_WM_TEMPLATE_COLOR_TYPE" val="1"/>
  <p:tag name="KSO_WM_TEMPLATE_CATEGORY" val="custom"/>
  <p:tag name="KSO_WM_TEMPLATE_INDEX" val="20204564"/>
  <p:tag name="KSO_WM_SLIDE_ID" val="custom20204564_4"/>
</p:tagLst>
</file>

<file path=ppt/tags/tag39.xml><?xml version="1.0" encoding="utf-8"?>
<p:tagLst xmlns:p="http://schemas.openxmlformats.org/presentationml/2006/main">
  <p:tag name="KSO_WM_SLIDE_BACKGROUND_TYPE" val="navigation"/>
  <p:tag name="KSO_WM_UNIT_SUBTYPE" val="h"/>
  <p:tag name="KSO_WM_TEMPLATE_CATEGORY" val="custom"/>
  <p:tag name="KSO_WM_TEMPLATE_INDEX" val="20204564"/>
  <p:tag name="KSO_WM_UNIT_ID" val="custom20204564_8*i*1"/>
  <p:tag name="KSO_WM_UNIT_TYPE" val="i"/>
  <p:tag name="KSO_WM_UNIT_INDEX" val="1"/>
  <p:tag name="KSO_WM_UNIT_HIGHLIGHT" val="0"/>
  <p:tag name="KSO_WM_UNIT_COMPATIBLE" val="0"/>
  <p:tag name="KSO_WM_UNIT_DIAGRAM_ISNUMVISUAL" val="0"/>
  <p:tag name="KSO_WM_UNIT_DIAGRAM_ISREFERUNIT" val="0"/>
  <p:tag name="KSO_WM_UNIT_BK_DARK_LIGHT" val="1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TYPE" val="a"/>
  <p:tag name="KSO_WM_UNIT_INDEX" val="1"/>
  <p:tag name="KSO_WM_UNIT_PRESET_TEXT" val="单击此处添加大标题"/>
  <p:tag name="KSO_WM_UNIT_VALUE" val="30"/>
  <p:tag name="KSO_WM_UNIT_DEFAULT_FONT" val="28;32;4"/>
  <p:tag name="KSO_WM_UNIT_BLOCK" val="0"/>
  <p:tag name="KSO_WM_TEMPLATE_CATEGORY" val="custom"/>
  <p:tag name="KSO_WM_TEMPLATE_INDEX" val="20204564"/>
  <p:tag name="KSO_WM_UNIT_ID" val="custom20204564_8*a*1"/>
  <p:tag name="KSO_WM_UNIT_ISNUMDGMTITLE" val="0"/>
</p:tagLst>
</file>

<file path=ppt/tags/tag41.xml><?xml version="1.0" encoding="utf-8"?>
<p:tagLst xmlns:p="http://schemas.openxmlformats.org/presentationml/2006/main">
  <p:tag name="KSO_WM_TEMPLATE_SUBCATEGORY" val="0"/>
  <p:tag name="KSO_WM_SLIDE_TYPE" val="text"/>
  <p:tag name="KSO_WM_SLIDE_SUBTYPE" val="pureTxt"/>
  <p:tag name="KSO_WM_SLIDE_ITEM_CNT" val="0"/>
  <p:tag name="KSO_WM_SLIDE_INDEX" val="8"/>
  <p:tag name="KSO_WM_SLIDE_SIZE" val="960*539"/>
  <p:tag name="KSO_WM_SLIDE_POSITION" val="0*0"/>
  <p:tag name="KSO_WM_TAG_VERSION" val="1.0"/>
  <p:tag name="KSO_WM_BEAUTIFY_FLAG" val="#wm#"/>
  <p:tag name="KSO_WM_SLIDE_LAYOUT" val="a_f_i"/>
  <p:tag name="KSO_WM_SLIDE_LAYOUT_CNT" val="1_1_1"/>
  <p:tag name="KSO_WM_SLIDE_LAYOUT_INFO" val="{&quot;direction&quot;:0,&quot;horizontalAlign&quot;:-1,&quot;verticalAlign&quot;:-1,&quot;type&quot;:0,&quot;diagramDirection&quot;:0,&quot;canSetOverLayout&quot;:0,&quot;isOverLayout&quot;:0,&quot;normalSize&quot;:{&quot;size1&quot;:13.3},&quot;minSize&quot;:{&quot;size1&quot;:13.3},&quot;maxSize&quot;:{&quot;size1&quot;:13.3},&quot;edge&quot;:{&quot;left&quot;:true,&quot;top&quot;:true,&quot;right&quot;:true,&quot;bottom&quot;:true},&quot;backgroundInfo&quot;:[{&quot;type&quot;:&quot;general&quot;,&quot;left&quot;:0.0,&quot;top&quot;:0.0,&quot;right&quot;:0.0,&quot;bottom&quot;:0.0,&quot;leftAbs&quot;:false,&quot;topAbs&quot;:false,&quot;rightAbs&quot;:false,&quot;bottomAbs&quot;:false},{&quot;type&quot;:&quot;navigation&quot;,&quot;left&quot;:0.0,&quot;top&quot;:0.0,&quot;right&quot;:0.0,&quot;bottom&quot;:0.0,&quot;leftAbs&quot;:false,&quot;topAbs&quot;:false,&quot;rightAbs&quot;:false,&quot;bottomAbs&quot;:false}],&quot;subLayout&quot;:[{&quot;direction&quot;:0,&quot;horizontalAlign&quot;:-1,&quot;verticalAlign&quot;:-1,&quot;type&quot;:0,&quot;diagramDirection&quot;:0,&quot;canSetOverLayout&quot;:0,&quot;isOverLayout&quot;:0,&quot;margin&quot;:{&quot;left&quot;:1.69,&quot;top&quot;:0.425,&quot;right&quot;:1.692,&quot;bottom&quot;:0.425},&quot;edge&quot;:{&quot;left&quot;:true,&quot;top&quot;:true,&quot;right&quot;:true,&quot;bottom&quot;:false}},{&quot;direction&quot;:0,&quot;horizontalAlign&quot;:-1,&quot;verticalAlign&quot;:-1,&quot;type&quot;:0,&quot;diagramDirection&quot;:0,&quot;canSetOverLayout&quot;:0,&quot;isOverLayout&quot;:0,&quot;margin&quot;:{&quot;left&quot;:2.12,&quot;top&quot;:1.69,&quot;right&quot;:2.12,&quot;bottom&quot;:2.96},&quot;edge&quot;:{&quot;left&quot;:true,&quot;top&quot;:false,&quot;right&quot;:true,&quot;bottom&quot;:true}}]}"/>
  <p:tag name="KSO_WM_SLIDE_BACKGROUND" val="[&quot;general&quot;,&quot;navigation&quot;]"/>
  <p:tag name="KSO_WM_SLIDE_RATIO" val="1.777778"/>
  <p:tag name="KSO_WM_TEMPLATE_MASTER_TYPE" val="1"/>
  <p:tag name="KSO_WM_TEMPLATE_COLOR_TYPE" val="1"/>
  <p:tag name="KSO_WM_TEMPLATE_CATEGORY" val="custom"/>
  <p:tag name="KSO_WM_TEMPLATE_INDEX" val="20204564"/>
  <p:tag name="KSO_WM_SLIDE_ID" val="custom20204564_8"/>
</p:tagLst>
</file>

<file path=ppt/tags/tag42.xml><?xml version="1.0" encoding="utf-8"?>
<p:tagLst xmlns:p="http://schemas.openxmlformats.org/presentationml/2006/main">
  <p:tag name="KSO_WM_SLIDE_BACKGROUND_TYPE" val="navigation"/>
  <p:tag name="KSO_WM_UNIT_SUBTYPE" val="h"/>
  <p:tag name="KSO_WM_TEMPLATE_CATEGORY" val="custom"/>
  <p:tag name="KSO_WM_TEMPLATE_INDEX" val="20204564"/>
  <p:tag name="KSO_WM_UNIT_ID" val="custom20204564_8*i*1"/>
  <p:tag name="KSO_WM_UNIT_TYPE" val="i"/>
  <p:tag name="KSO_WM_UNIT_INDEX" val="1"/>
  <p:tag name="KSO_WM_UNIT_HIGHLIGHT" val="0"/>
  <p:tag name="KSO_WM_UNIT_COMPATIBLE" val="0"/>
  <p:tag name="KSO_WM_UNIT_DIAGRAM_ISNUMVISUAL" val="0"/>
  <p:tag name="KSO_WM_UNIT_DIAGRAM_ISREFERUNIT" val="0"/>
  <p:tag name="KSO_WM_UNIT_BK_DARK_LIGHT" val="1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TYPE" val="a"/>
  <p:tag name="KSO_WM_UNIT_INDEX" val="1"/>
  <p:tag name="KSO_WM_UNIT_PRESET_TEXT" val="单击此处添加大标题"/>
  <p:tag name="KSO_WM_UNIT_VALUE" val="30"/>
  <p:tag name="KSO_WM_UNIT_DEFAULT_FONT" val="28;32;4"/>
  <p:tag name="KSO_WM_UNIT_BLOCK" val="0"/>
  <p:tag name="KSO_WM_TEMPLATE_CATEGORY" val="custom"/>
  <p:tag name="KSO_WM_TEMPLATE_INDEX" val="20204564"/>
  <p:tag name="KSO_WM_UNIT_ID" val="custom20204564_8*a*1"/>
  <p:tag name="KSO_WM_UNIT_ISNUMDGMTITLE" val="0"/>
</p:tagLst>
</file>

<file path=ppt/tags/tag44.xml><?xml version="1.0" encoding="utf-8"?>
<p:tagLst xmlns:p="http://schemas.openxmlformats.org/presentationml/2006/main">
  <p:tag name="KSO_WM_TEMPLATE_SUBCATEGORY" val="0"/>
  <p:tag name="KSO_WM_SLIDE_TYPE" val="text"/>
  <p:tag name="KSO_WM_SLIDE_SUBTYPE" val="pureTxt"/>
  <p:tag name="KSO_WM_SLIDE_ITEM_CNT" val="0"/>
  <p:tag name="KSO_WM_SLIDE_INDEX" val="8"/>
  <p:tag name="KSO_WM_SLIDE_SIZE" val="960*539"/>
  <p:tag name="KSO_WM_SLIDE_POSITION" val="0*0"/>
  <p:tag name="KSO_WM_TAG_VERSION" val="1.0"/>
  <p:tag name="KSO_WM_BEAUTIFY_FLAG" val="#wm#"/>
  <p:tag name="KSO_WM_SLIDE_LAYOUT" val="a_f_i"/>
  <p:tag name="KSO_WM_SLIDE_LAYOUT_CNT" val="1_1_1"/>
  <p:tag name="KSO_WM_SLIDE_LAYOUT_INFO" val="{&quot;direction&quot;:0,&quot;horizontalAlign&quot;:-1,&quot;verticalAlign&quot;:-1,&quot;type&quot;:0,&quot;diagramDirection&quot;:0,&quot;canSetOverLayout&quot;:0,&quot;isOverLayout&quot;:0,&quot;normalSize&quot;:{&quot;size1&quot;:13.3},&quot;minSize&quot;:{&quot;size1&quot;:13.3},&quot;maxSize&quot;:{&quot;size1&quot;:13.3},&quot;edge&quot;:{&quot;left&quot;:true,&quot;top&quot;:true,&quot;right&quot;:true,&quot;bottom&quot;:true},&quot;backgroundInfo&quot;:[{&quot;type&quot;:&quot;general&quot;,&quot;left&quot;:0.0,&quot;top&quot;:0.0,&quot;right&quot;:0.0,&quot;bottom&quot;:0.0,&quot;leftAbs&quot;:false,&quot;topAbs&quot;:false,&quot;rightAbs&quot;:false,&quot;bottomAbs&quot;:false},{&quot;type&quot;:&quot;navigation&quot;,&quot;left&quot;:0.0,&quot;top&quot;:0.0,&quot;right&quot;:0.0,&quot;bottom&quot;:0.0,&quot;leftAbs&quot;:false,&quot;topAbs&quot;:false,&quot;rightAbs&quot;:false,&quot;bottomAbs&quot;:false}],&quot;subLayout&quot;:[{&quot;direction&quot;:0,&quot;horizontalAlign&quot;:-1,&quot;verticalAlign&quot;:-1,&quot;type&quot;:0,&quot;diagramDirection&quot;:0,&quot;canSetOverLayout&quot;:0,&quot;isOverLayout&quot;:0,&quot;margin&quot;:{&quot;left&quot;:1.69,&quot;top&quot;:0.425,&quot;right&quot;:1.692,&quot;bottom&quot;:0.425},&quot;edge&quot;:{&quot;left&quot;:true,&quot;top&quot;:true,&quot;right&quot;:true,&quot;bottom&quot;:false}},{&quot;direction&quot;:0,&quot;horizontalAlign&quot;:-1,&quot;verticalAlign&quot;:-1,&quot;type&quot;:0,&quot;diagramDirection&quot;:0,&quot;canSetOverLayout&quot;:0,&quot;isOverLayout&quot;:0,&quot;margin&quot;:{&quot;left&quot;:2.12,&quot;top&quot;:1.69,&quot;right&quot;:2.12,&quot;bottom&quot;:2.96},&quot;edge&quot;:{&quot;left&quot;:true,&quot;top&quot;:false,&quot;right&quot;:true,&quot;bottom&quot;:true}}]}"/>
  <p:tag name="KSO_WM_SLIDE_BACKGROUND" val="[&quot;general&quot;,&quot;navigation&quot;]"/>
  <p:tag name="KSO_WM_SLIDE_RATIO" val="1.777778"/>
  <p:tag name="KSO_WM_TEMPLATE_MASTER_TYPE" val="1"/>
  <p:tag name="KSO_WM_TEMPLATE_COLOR_TYPE" val="1"/>
  <p:tag name="KSO_WM_TEMPLATE_CATEGORY" val="custom"/>
  <p:tag name="KSO_WM_TEMPLATE_INDEX" val="20204564"/>
  <p:tag name="KSO_WM_SLIDE_ID" val="custom20204564_8"/>
</p:tagLst>
</file>

<file path=ppt/tags/tag45.xml><?xml version="1.0" encoding="utf-8"?>
<p:tagLst xmlns:p="http://schemas.openxmlformats.org/presentationml/2006/main">
  <p:tag name="KSO_WM_SLIDE_BACKGROUND_TYPE" val="navigation"/>
  <p:tag name="KSO_WM_UNIT_SUBTYPE" val="h"/>
  <p:tag name="KSO_WM_TEMPLATE_CATEGORY" val="custom"/>
  <p:tag name="KSO_WM_TEMPLATE_INDEX" val="20204564"/>
  <p:tag name="KSO_WM_UNIT_ID" val="custom20204564_8*i*1"/>
  <p:tag name="KSO_WM_UNIT_TYPE" val="i"/>
  <p:tag name="KSO_WM_UNIT_INDEX" val="1"/>
  <p:tag name="KSO_WM_UNIT_HIGHLIGHT" val="0"/>
  <p:tag name="KSO_WM_UNIT_COMPATIBLE" val="0"/>
  <p:tag name="KSO_WM_UNIT_DIAGRAM_ISNUMVISUAL" val="0"/>
  <p:tag name="KSO_WM_UNIT_DIAGRAM_ISREFERUNIT" val="0"/>
  <p:tag name="KSO_WM_UNIT_BK_DARK_LIGHT" val="1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TYPE" val="a"/>
  <p:tag name="KSO_WM_UNIT_INDEX" val="1"/>
  <p:tag name="KSO_WM_UNIT_PRESET_TEXT" val="单击此处添加大标题"/>
  <p:tag name="KSO_WM_UNIT_VALUE" val="30"/>
  <p:tag name="KSO_WM_UNIT_DEFAULT_FONT" val="28;32;4"/>
  <p:tag name="KSO_WM_UNIT_BLOCK" val="0"/>
  <p:tag name="KSO_WM_TEMPLATE_CATEGORY" val="custom"/>
  <p:tag name="KSO_WM_TEMPLATE_INDEX" val="20204564"/>
  <p:tag name="KSO_WM_UNIT_ID" val="custom20204564_8*a*1"/>
  <p:tag name="KSO_WM_UNIT_ISNUMDGMTITLE" val="0"/>
</p:tagLst>
</file>

<file path=ppt/tags/tag47.xml><?xml version="1.0" encoding="utf-8"?>
<p:tagLst xmlns:p="http://schemas.openxmlformats.org/presentationml/2006/main">
  <p:tag name="KSO_WM_TEMPLATE_SUBCATEGORY" val="0"/>
  <p:tag name="KSO_WM_SLIDE_TYPE" val="text"/>
  <p:tag name="KSO_WM_SLIDE_SUBTYPE" val="pureTxt"/>
  <p:tag name="KSO_WM_SLIDE_ITEM_CNT" val="0"/>
  <p:tag name="KSO_WM_SLIDE_INDEX" val="8"/>
  <p:tag name="KSO_WM_SLIDE_SIZE" val="960*539"/>
  <p:tag name="KSO_WM_SLIDE_POSITION" val="0*0"/>
  <p:tag name="KSO_WM_TAG_VERSION" val="1.0"/>
  <p:tag name="KSO_WM_BEAUTIFY_FLAG" val="#wm#"/>
  <p:tag name="KSO_WM_SLIDE_LAYOUT" val="a_f_i"/>
  <p:tag name="KSO_WM_SLIDE_LAYOUT_CNT" val="1_1_1"/>
  <p:tag name="KSO_WM_SLIDE_LAYOUT_INFO" val="{&quot;direction&quot;:0,&quot;horizontalAlign&quot;:-1,&quot;verticalAlign&quot;:-1,&quot;type&quot;:0,&quot;diagramDirection&quot;:0,&quot;canSetOverLayout&quot;:0,&quot;isOverLayout&quot;:0,&quot;normalSize&quot;:{&quot;size1&quot;:13.3},&quot;minSize&quot;:{&quot;size1&quot;:13.3},&quot;maxSize&quot;:{&quot;size1&quot;:13.3},&quot;edge&quot;:{&quot;left&quot;:true,&quot;top&quot;:true,&quot;right&quot;:true,&quot;bottom&quot;:true},&quot;backgroundInfo&quot;:[{&quot;type&quot;:&quot;general&quot;,&quot;left&quot;:0.0,&quot;top&quot;:0.0,&quot;right&quot;:0.0,&quot;bottom&quot;:0.0,&quot;leftAbs&quot;:false,&quot;topAbs&quot;:false,&quot;rightAbs&quot;:false,&quot;bottomAbs&quot;:false},{&quot;type&quot;:&quot;navigation&quot;,&quot;left&quot;:0.0,&quot;top&quot;:0.0,&quot;right&quot;:0.0,&quot;bottom&quot;:0.0,&quot;leftAbs&quot;:false,&quot;topAbs&quot;:false,&quot;rightAbs&quot;:false,&quot;bottomAbs&quot;:false}],&quot;subLayout&quot;:[{&quot;direction&quot;:0,&quot;horizontalAlign&quot;:-1,&quot;verticalAlign&quot;:-1,&quot;type&quot;:0,&quot;diagramDirection&quot;:0,&quot;canSetOverLayout&quot;:0,&quot;isOverLayout&quot;:0,&quot;margin&quot;:{&quot;left&quot;:1.69,&quot;top&quot;:0.425,&quot;right&quot;:1.692,&quot;bottom&quot;:0.425},&quot;edge&quot;:{&quot;left&quot;:true,&quot;top&quot;:true,&quot;right&quot;:true,&quot;bottom&quot;:false}},{&quot;direction&quot;:0,&quot;horizontalAlign&quot;:-1,&quot;verticalAlign&quot;:-1,&quot;type&quot;:0,&quot;diagramDirection&quot;:0,&quot;canSetOverLayout&quot;:0,&quot;isOverLayout&quot;:0,&quot;margin&quot;:{&quot;left&quot;:2.12,&quot;top&quot;:1.69,&quot;right&quot;:2.12,&quot;bottom&quot;:2.96},&quot;edge&quot;:{&quot;left&quot;:true,&quot;top&quot;:false,&quot;right&quot;:true,&quot;bottom&quot;:true}}]}"/>
  <p:tag name="KSO_WM_SLIDE_BACKGROUND" val="[&quot;general&quot;,&quot;navigation&quot;]"/>
  <p:tag name="KSO_WM_SLIDE_RATIO" val="1.777778"/>
  <p:tag name="KSO_WM_TEMPLATE_MASTER_TYPE" val="1"/>
  <p:tag name="KSO_WM_TEMPLATE_COLOR_TYPE" val="1"/>
  <p:tag name="KSO_WM_TEMPLATE_CATEGORY" val="custom"/>
  <p:tag name="KSO_WM_TEMPLATE_INDEX" val="20204564"/>
  <p:tag name="KSO_WM_SLIDE_ID" val="custom20204564_8"/>
</p:tagLst>
</file>

<file path=ppt/tags/tag48.xml><?xml version="1.0" encoding="utf-8"?>
<p:tagLst xmlns:p="http://schemas.openxmlformats.org/presentationml/2006/main">
  <p:tag name="KSO_WM_SLIDE_BACKGROUND_TYPE" val="navigation"/>
  <p:tag name="KSO_WM_UNIT_SUBTYPE" val="h"/>
  <p:tag name="KSO_WM_TEMPLATE_CATEGORY" val="custom"/>
  <p:tag name="KSO_WM_TEMPLATE_INDEX" val="20204564"/>
  <p:tag name="KSO_WM_UNIT_ID" val="custom20204564_8*i*1"/>
  <p:tag name="KSO_WM_UNIT_TYPE" val="i"/>
  <p:tag name="KSO_WM_UNIT_INDEX" val="1"/>
  <p:tag name="KSO_WM_UNIT_HIGHLIGHT" val="0"/>
  <p:tag name="KSO_WM_UNIT_COMPATIBLE" val="0"/>
  <p:tag name="KSO_WM_UNIT_DIAGRAM_ISNUMVISUAL" val="0"/>
  <p:tag name="KSO_WM_UNIT_DIAGRAM_ISREFERUNIT" val="0"/>
  <p:tag name="KSO_WM_UNIT_BK_DARK_LIGHT" val="1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TYPE" val="a"/>
  <p:tag name="KSO_WM_UNIT_INDEX" val="1"/>
  <p:tag name="KSO_WM_UNIT_PRESET_TEXT" val="单击此处添加大标题"/>
  <p:tag name="KSO_WM_UNIT_VALUE" val="30"/>
  <p:tag name="KSO_WM_UNIT_DEFAULT_FONT" val="28;32;4"/>
  <p:tag name="KSO_WM_UNIT_BLOCK" val="0"/>
  <p:tag name="KSO_WM_TEMPLATE_CATEGORY" val="custom"/>
  <p:tag name="KSO_WM_TEMPLATE_INDEX" val="20204564"/>
  <p:tag name="KSO_WM_UNIT_ID" val="custom20204564_8*a*1"/>
  <p:tag name="KSO_WM_UNIT_ISNUMDGMTITLE" val="0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TEMPLATE_SUBCATEGORY" val="0"/>
  <p:tag name="KSO_WM_SLIDE_TYPE" val="text"/>
  <p:tag name="KSO_WM_SLIDE_SUBTYPE" val="pureTxt"/>
  <p:tag name="KSO_WM_SLIDE_ITEM_CNT" val="0"/>
  <p:tag name="KSO_WM_SLIDE_INDEX" val="8"/>
  <p:tag name="KSO_WM_SLIDE_SIZE" val="960*539"/>
  <p:tag name="KSO_WM_SLIDE_POSITION" val="0*0"/>
  <p:tag name="KSO_WM_TAG_VERSION" val="1.0"/>
  <p:tag name="KSO_WM_BEAUTIFY_FLAG" val="#wm#"/>
  <p:tag name="KSO_WM_SLIDE_LAYOUT" val="a_f_i"/>
  <p:tag name="KSO_WM_SLIDE_LAYOUT_CNT" val="1_1_1"/>
  <p:tag name="KSO_WM_SLIDE_LAYOUT_INFO" val="{&quot;direction&quot;:0,&quot;horizontalAlign&quot;:-1,&quot;verticalAlign&quot;:-1,&quot;type&quot;:0,&quot;diagramDirection&quot;:0,&quot;canSetOverLayout&quot;:0,&quot;isOverLayout&quot;:0,&quot;normalSize&quot;:{&quot;size1&quot;:13.3},&quot;minSize&quot;:{&quot;size1&quot;:13.3},&quot;maxSize&quot;:{&quot;size1&quot;:13.3},&quot;edge&quot;:{&quot;left&quot;:true,&quot;top&quot;:true,&quot;right&quot;:true,&quot;bottom&quot;:true},&quot;backgroundInfo&quot;:[{&quot;type&quot;:&quot;general&quot;,&quot;left&quot;:0.0,&quot;top&quot;:0.0,&quot;right&quot;:0.0,&quot;bottom&quot;:0.0,&quot;leftAbs&quot;:false,&quot;topAbs&quot;:false,&quot;rightAbs&quot;:false,&quot;bottomAbs&quot;:false},{&quot;type&quot;:&quot;navigation&quot;,&quot;left&quot;:0.0,&quot;top&quot;:0.0,&quot;right&quot;:0.0,&quot;bottom&quot;:0.0,&quot;leftAbs&quot;:false,&quot;topAbs&quot;:false,&quot;rightAbs&quot;:false,&quot;bottomAbs&quot;:false}],&quot;subLayout&quot;:[{&quot;direction&quot;:0,&quot;horizontalAlign&quot;:-1,&quot;verticalAlign&quot;:-1,&quot;type&quot;:0,&quot;diagramDirection&quot;:0,&quot;canSetOverLayout&quot;:0,&quot;isOverLayout&quot;:0,&quot;margin&quot;:{&quot;left&quot;:1.69,&quot;top&quot;:0.425,&quot;right&quot;:1.692,&quot;bottom&quot;:0.425},&quot;edge&quot;:{&quot;left&quot;:true,&quot;top&quot;:true,&quot;right&quot;:true,&quot;bottom&quot;:false}},{&quot;direction&quot;:0,&quot;horizontalAlign&quot;:-1,&quot;verticalAlign&quot;:-1,&quot;type&quot;:0,&quot;diagramDirection&quot;:0,&quot;canSetOverLayout&quot;:0,&quot;isOverLayout&quot;:0,&quot;margin&quot;:{&quot;left&quot;:2.12,&quot;top&quot;:1.69,&quot;right&quot;:2.12,&quot;bottom&quot;:2.96},&quot;edge&quot;:{&quot;left&quot;:true,&quot;top&quot;:false,&quot;right&quot;:true,&quot;bottom&quot;:true}}]}"/>
  <p:tag name="KSO_WM_SLIDE_BACKGROUND" val="[&quot;general&quot;,&quot;navigation&quot;]"/>
  <p:tag name="KSO_WM_SLIDE_RATIO" val="1.777778"/>
  <p:tag name="KSO_WM_TEMPLATE_MASTER_TYPE" val="1"/>
  <p:tag name="KSO_WM_TEMPLATE_COLOR_TYPE" val="1"/>
  <p:tag name="KSO_WM_TEMPLATE_CATEGORY" val="custom"/>
  <p:tag name="KSO_WM_TEMPLATE_INDEX" val="20204564"/>
  <p:tag name="KSO_WM_SLIDE_ID" val="custom20204564_8"/>
</p:tagLst>
</file>

<file path=ppt/tags/tag51.xml><?xml version="1.0" encoding="utf-8"?>
<p:tagLst xmlns:p="http://schemas.openxmlformats.org/presentationml/2006/main">
  <p:tag name="KSO_WM_SLIDE_BACKGROUND_TYPE" val="navigation"/>
  <p:tag name="KSO_WM_UNIT_SUBTYPE" val="h"/>
  <p:tag name="KSO_WM_TEMPLATE_CATEGORY" val="custom"/>
  <p:tag name="KSO_WM_TEMPLATE_INDEX" val="20204564"/>
  <p:tag name="KSO_WM_UNIT_ID" val="custom20204564_8*i*1"/>
  <p:tag name="KSO_WM_UNIT_TYPE" val="i"/>
  <p:tag name="KSO_WM_UNIT_INDEX" val="1"/>
  <p:tag name="KSO_WM_UNIT_HIGHLIGHT" val="0"/>
  <p:tag name="KSO_WM_UNIT_COMPATIBLE" val="0"/>
  <p:tag name="KSO_WM_UNIT_DIAGRAM_ISNUMVISUAL" val="0"/>
  <p:tag name="KSO_WM_UNIT_DIAGRAM_ISREFERUNIT" val="0"/>
  <p:tag name="KSO_WM_UNIT_BK_DARK_LIGHT" val="1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TYPE" val="a"/>
  <p:tag name="KSO_WM_UNIT_INDEX" val="1"/>
  <p:tag name="KSO_WM_UNIT_PRESET_TEXT" val="单击此处添加大标题"/>
  <p:tag name="KSO_WM_UNIT_VALUE" val="30"/>
  <p:tag name="KSO_WM_UNIT_DEFAULT_FONT" val="28;32;4"/>
  <p:tag name="KSO_WM_UNIT_BLOCK" val="0"/>
  <p:tag name="KSO_WM_TEMPLATE_CATEGORY" val="custom"/>
  <p:tag name="KSO_WM_TEMPLATE_INDEX" val="20204564"/>
  <p:tag name="KSO_WM_UNIT_ID" val="custom20204564_8*a*1"/>
  <p:tag name="KSO_WM_UNIT_ISNUMDGMTITLE" val="0"/>
</p:tagLst>
</file>

<file path=ppt/tags/tag53.xml><?xml version="1.0" encoding="utf-8"?>
<p:tagLst xmlns:p="http://schemas.openxmlformats.org/presentationml/2006/main">
  <p:tag name="KSO_WM_UNIT_TABLE_BEAUTIFY" val="smartTable{42284603-790e-4698-b7f7-3748357dba6a}"/>
  <p:tag name="TABLE_ENDDRAG_ORIGIN_RECT" val="381*36"/>
  <p:tag name="TABLE_ENDDRAG_RECT" val="253*78*381*54"/>
</p:tagLst>
</file>

<file path=ppt/tags/tag54.xml><?xml version="1.0" encoding="utf-8"?>
<p:tagLst xmlns:p="http://schemas.openxmlformats.org/presentationml/2006/main">
  <p:tag name="KSO_WM_TEMPLATE_SUBCATEGORY" val="0"/>
  <p:tag name="KSO_WM_SLIDE_TYPE" val="text"/>
  <p:tag name="KSO_WM_SLIDE_SUBTYPE" val="pureTxt"/>
  <p:tag name="KSO_WM_SLIDE_ITEM_CNT" val="0"/>
  <p:tag name="KSO_WM_SLIDE_INDEX" val="8"/>
  <p:tag name="KSO_WM_SLIDE_SIZE" val="960*539"/>
  <p:tag name="KSO_WM_SLIDE_POSITION" val="0*0"/>
  <p:tag name="KSO_WM_TAG_VERSION" val="1.0"/>
  <p:tag name="KSO_WM_BEAUTIFY_FLAG" val="#wm#"/>
  <p:tag name="KSO_WM_SLIDE_LAYOUT" val="a_f_i"/>
  <p:tag name="KSO_WM_SLIDE_LAYOUT_CNT" val="1_1_1"/>
  <p:tag name="KSO_WM_SLIDE_LAYOUT_INFO" val="{&quot;direction&quot;:0,&quot;horizontalAlign&quot;:-1,&quot;verticalAlign&quot;:-1,&quot;type&quot;:0,&quot;diagramDirection&quot;:0,&quot;canSetOverLayout&quot;:0,&quot;isOverLayout&quot;:0,&quot;normalSize&quot;:{&quot;size1&quot;:13.3},&quot;minSize&quot;:{&quot;size1&quot;:13.3},&quot;maxSize&quot;:{&quot;size1&quot;:13.3},&quot;edge&quot;:{&quot;left&quot;:true,&quot;top&quot;:true,&quot;right&quot;:true,&quot;bottom&quot;:true},&quot;backgroundInfo&quot;:[{&quot;type&quot;:&quot;general&quot;,&quot;left&quot;:0.0,&quot;top&quot;:0.0,&quot;right&quot;:0.0,&quot;bottom&quot;:0.0,&quot;leftAbs&quot;:false,&quot;topAbs&quot;:false,&quot;rightAbs&quot;:false,&quot;bottomAbs&quot;:false},{&quot;type&quot;:&quot;navigation&quot;,&quot;left&quot;:0.0,&quot;top&quot;:0.0,&quot;right&quot;:0.0,&quot;bottom&quot;:0.0,&quot;leftAbs&quot;:false,&quot;topAbs&quot;:false,&quot;rightAbs&quot;:false,&quot;bottomAbs&quot;:false}],&quot;subLayout&quot;:[{&quot;direction&quot;:0,&quot;horizontalAlign&quot;:-1,&quot;verticalAlign&quot;:-1,&quot;type&quot;:0,&quot;diagramDirection&quot;:0,&quot;canSetOverLayout&quot;:0,&quot;isOverLayout&quot;:0,&quot;margin&quot;:{&quot;left&quot;:1.69,&quot;top&quot;:0.425,&quot;right&quot;:1.692,&quot;bottom&quot;:0.425},&quot;edge&quot;:{&quot;left&quot;:true,&quot;top&quot;:true,&quot;right&quot;:true,&quot;bottom&quot;:false}},{&quot;direction&quot;:0,&quot;horizontalAlign&quot;:-1,&quot;verticalAlign&quot;:-1,&quot;type&quot;:0,&quot;diagramDirection&quot;:0,&quot;canSetOverLayout&quot;:0,&quot;isOverLayout&quot;:0,&quot;margin&quot;:{&quot;left&quot;:2.12,&quot;top&quot;:1.69,&quot;right&quot;:2.12,&quot;bottom&quot;:2.96},&quot;edge&quot;:{&quot;left&quot;:true,&quot;top&quot;:false,&quot;right&quot;:true,&quot;bottom&quot;:true}}]}"/>
  <p:tag name="KSO_WM_SLIDE_BACKGROUND" val="[&quot;general&quot;,&quot;navigation&quot;]"/>
  <p:tag name="KSO_WM_SLIDE_RATIO" val="1.777778"/>
  <p:tag name="KSO_WM_TEMPLATE_MASTER_TYPE" val="1"/>
  <p:tag name="KSO_WM_TEMPLATE_COLOR_TYPE" val="1"/>
  <p:tag name="KSO_WM_TEMPLATE_CATEGORY" val="custom"/>
  <p:tag name="KSO_WM_TEMPLATE_INDEX" val="20204564"/>
  <p:tag name="KSO_WM_SLIDE_ID" val="custom20204564_8"/>
</p:tagLst>
</file>

<file path=ppt/tags/tag55.xml><?xml version="1.0" encoding="utf-8"?>
<p:tagLst xmlns:p="http://schemas.openxmlformats.org/presentationml/2006/main">
  <p:tag name="KSO_WM_SLIDE_BACKGROUND_TYPE" val="navigation"/>
  <p:tag name="KSO_WM_UNIT_SUBTYPE" val="h"/>
  <p:tag name="KSO_WM_TEMPLATE_CATEGORY" val="custom"/>
  <p:tag name="KSO_WM_TEMPLATE_INDEX" val="20204564"/>
  <p:tag name="KSO_WM_UNIT_ID" val="custom20204564_8*i*1"/>
  <p:tag name="KSO_WM_UNIT_TYPE" val="i"/>
  <p:tag name="KSO_WM_UNIT_INDEX" val="1"/>
  <p:tag name="KSO_WM_UNIT_HIGHLIGHT" val="0"/>
  <p:tag name="KSO_WM_UNIT_COMPATIBLE" val="0"/>
  <p:tag name="KSO_WM_UNIT_DIAGRAM_ISNUMVISUAL" val="0"/>
  <p:tag name="KSO_WM_UNIT_DIAGRAM_ISREFERUNIT" val="0"/>
  <p:tag name="KSO_WM_UNIT_BK_DARK_LIGHT" val="1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TYPE" val="a"/>
  <p:tag name="KSO_WM_UNIT_INDEX" val="1"/>
  <p:tag name="KSO_WM_UNIT_PRESET_TEXT" val="单击此处添加大标题"/>
  <p:tag name="KSO_WM_UNIT_VALUE" val="30"/>
  <p:tag name="KSO_WM_UNIT_DEFAULT_FONT" val="28;32;4"/>
  <p:tag name="KSO_WM_UNIT_BLOCK" val="0"/>
  <p:tag name="KSO_WM_TEMPLATE_CATEGORY" val="custom"/>
  <p:tag name="KSO_WM_TEMPLATE_INDEX" val="20204564"/>
  <p:tag name="KSO_WM_UNIT_ID" val="custom20204564_8*a*1"/>
  <p:tag name="KSO_WM_UNIT_ISNUMDGMTITLE" val="0"/>
</p:tagLst>
</file>

<file path=ppt/tags/tag57.xml><?xml version="1.0" encoding="utf-8"?>
<p:tagLst xmlns:p="http://schemas.openxmlformats.org/presentationml/2006/main">
  <p:tag name="KSO_WM_TEMPLATE_SUBCATEGORY" val="0"/>
  <p:tag name="KSO_WM_SLIDE_TYPE" val="text"/>
  <p:tag name="KSO_WM_SLIDE_SUBTYPE" val="pureTxt"/>
  <p:tag name="KSO_WM_SLIDE_ITEM_CNT" val="0"/>
  <p:tag name="KSO_WM_SLIDE_INDEX" val="8"/>
  <p:tag name="KSO_WM_SLIDE_SIZE" val="960*539"/>
  <p:tag name="KSO_WM_SLIDE_POSITION" val="0*0"/>
  <p:tag name="KSO_WM_TAG_VERSION" val="1.0"/>
  <p:tag name="KSO_WM_BEAUTIFY_FLAG" val="#wm#"/>
  <p:tag name="KSO_WM_SLIDE_LAYOUT" val="a_f_i"/>
  <p:tag name="KSO_WM_SLIDE_LAYOUT_CNT" val="1_1_1"/>
  <p:tag name="KSO_WM_SLIDE_LAYOUT_INFO" val="{&quot;direction&quot;:0,&quot;horizontalAlign&quot;:-1,&quot;verticalAlign&quot;:-1,&quot;type&quot;:0,&quot;diagramDirection&quot;:0,&quot;canSetOverLayout&quot;:0,&quot;isOverLayout&quot;:0,&quot;normalSize&quot;:{&quot;size1&quot;:13.3},&quot;minSize&quot;:{&quot;size1&quot;:13.3},&quot;maxSize&quot;:{&quot;size1&quot;:13.3},&quot;edge&quot;:{&quot;left&quot;:true,&quot;top&quot;:true,&quot;right&quot;:true,&quot;bottom&quot;:true},&quot;backgroundInfo&quot;:[{&quot;type&quot;:&quot;general&quot;,&quot;left&quot;:0.0,&quot;top&quot;:0.0,&quot;right&quot;:0.0,&quot;bottom&quot;:0.0,&quot;leftAbs&quot;:false,&quot;topAbs&quot;:false,&quot;rightAbs&quot;:false,&quot;bottomAbs&quot;:false},{&quot;type&quot;:&quot;navigation&quot;,&quot;left&quot;:0.0,&quot;top&quot;:0.0,&quot;right&quot;:0.0,&quot;bottom&quot;:0.0,&quot;leftAbs&quot;:false,&quot;topAbs&quot;:false,&quot;rightAbs&quot;:false,&quot;bottomAbs&quot;:false}],&quot;subLayout&quot;:[{&quot;direction&quot;:0,&quot;horizontalAlign&quot;:-1,&quot;verticalAlign&quot;:-1,&quot;type&quot;:0,&quot;diagramDirection&quot;:0,&quot;canSetOverLayout&quot;:0,&quot;isOverLayout&quot;:0,&quot;margin&quot;:{&quot;left&quot;:1.69,&quot;top&quot;:0.425,&quot;right&quot;:1.692,&quot;bottom&quot;:0.425},&quot;edge&quot;:{&quot;left&quot;:true,&quot;top&quot;:true,&quot;right&quot;:true,&quot;bottom&quot;:false}},{&quot;direction&quot;:0,&quot;horizontalAlign&quot;:-1,&quot;verticalAlign&quot;:-1,&quot;type&quot;:0,&quot;diagramDirection&quot;:0,&quot;canSetOverLayout&quot;:0,&quot;isOverLayout&quot;:0,&quot;margin&quot;:{&quot;left&quot;:2.12,&quot;top&quot;:1.69,&quot;right&quot;:2.12,&quot;bottom&quot;:2.96},&quot;edge&quot;:{&quot;left&quot;:true,&quot;top&quot;:false,&quot;right&quot;:true,&quot;bottom&quot;:true}}]}"/>
  <p:tag name="KSO_WM_SLIDE_BACKGROUND" val="[&quot;general&quot;,&quot;navigation&quot;]"/>
  <p:tag name="KSO_WM_SLIDE_RATIO" val="1.777778"/>
  <p:tag name="KSO_WM_TEMPLATE_MASTER_TYPE" val="1"/>
  <p:tag name="KSO_WM_TEMPLATE_COLOR_TYPE" val="1"/>
  <p:tag name="KSO_WM_TEMPLATE_CATEGORY" val="custom"/>
  <p:tag name="KSO_WM_TEMPLATE_INDEX" val="20204564"/>
  <p:tag name="KSO_WM_SLIDE_ID" val="custom20204564_8"/>
</p:tagLst>
</file>

<file path=ppt/tags/tag58.xml><?xml version="1.0" encoding="utf-8"?>
<p:tagLst xmlns:p="http://schemas.openxmlformats.org/presentationml/2006/main">
  <p:tag name="KSO_WM_SLIDE_BACKGROUND_TYPE" val="navigation"/>
  <p:tag name="KSO_WM_UNIT_SUBTYPE" val="h"/>
  <p:tag name="KSO_WM_TEMPLATE_CATEGORY" val="custom"/>
  <p:tag name="KSO_WM_TEMPLATE_INDEX" val="20204564"/>
  <p:tag name="KSO_WM_UNIT_ID" val="custom20204564_8*i*1"/>
  <p:tag name="KSO_WM_UNIT_TYPE" val="i"/>
  <p:tag name="KSO_WM_UNIT_INDEX" val="1"/>
  <p:tag name="KSO_WM_UNIT_HIGHLIGHT" val="0"/>
  <p:tag name="KSO_WM_UNIT_COMPATIBLE" val="0"/>
  <p:tag name="KSO_WM_UNIT_DIAGRAM_ISNUMVISUAL" val="0"/>
  <p:tag name="KSO_WM_UNIT_DIAGRAM_ISREFERUNIT" val="0"/>
  <p:tag name="KSO_WM_UNIT_BK_DARK_LIGHT" val="1"/>
  <p:tag name="KSO_WM_UNIT_LAYERLEVEL" val="1"/>
  <p:tag name="KSO_WM_TAG_VERSION" val="1.0"/>
  <p:tag name="KSO_WM_BEAUTIFY_FLAG" val="#wm#"/>
</p:tagLst>
</file>

<file path=ppt/tags/tag59.xml><?xml version="1.0" encoding="utf-8"?>
<p:tagLst xmlns:p="http://schemas.openxmlformats.org/presentationml/2006/main"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TYPE" val="a"/>
  <p:tag name="KSO_WM_UNIT_INDEX" val="1"/>
  <p:tag name="KSO_WM_UNIT_PRESET_TEXT" val="单击此处添加大标题"/>
  <p:tag name="KSO_WM_UNIT_VALUE" val="30"/>
  <p:tag name="KSO_WM_UNIT_DEFAULT_FONT" val="28;32;4"/>
  <p:tag name="KSO_WM_UNIT_BLOCK" val="0"/>
  <p:tag name="KSO_WM_TEMPLATE_CATEGORY" val="custom"/>
  <p:tag name="KSO_WM_TEMPLATE_INDEX" val="20204564"/>
  <p:tag name="KSO_WM_UNIT_ID" val="custom20204564_8*a*1"/>
  <p:tag name="KSO_WM_UNIT_ISNUMDGMTITLE" val="0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TEMPLATE_SUBCATEGORY" val="0"/>
  <p:tag name="KSO_WM_SLIDE_TYPE" val="text"/>
  <p:tag name="KSO_WM_SLIDE_SUBTYPE" val="pureTxt"/>
  <p:tag name="KSO_WM_SLIDE_ITEM_CNT" val="0"/>
  <p:tag name="KSO_WM_SLIDE_INDEX" val="8"/>
  <p:tag name="KSO_WM_SLIDE_SIZE" val="960*539"/>
  <p:tag name="KSO_WM_SLIDE_POSITION" val="0*0"/>
  <p:tag name="KSO_WM_TAG_VERSION" val="1.0"/>
  <p:tag name="KSO_WM_BEAUTIFY_FLAG" val="#wm#"/>
  <p:tag name="KSO_WM_SLIDE_LAYOUT" val="a_f_i"/>
  <p:tag name="KSO_WM_SLIDE_LAYOUT_CNT" val="1_1_1"/>
  <p:tag name="KSO_WM_SLIDE_LAYOUT_INFO" val="{&quot;direction&quot;:0,&quot;horizontalAlign&quot;:-1,&quot;verticalAlign&quot;:-1,&quot;type&quot;:0,&quot;diagramDirection&quot;:0,&quot;canSetOverLayout&quot;:0,&quot;isOverLayout&quot;:0,&quot;normalSize&quot;:{&quot;size1&quot;:13.3},&quot;minSize&quot;:{&quot;size1&quot;:13.3},&quot;maxSize&quot;:{&quot;size1&quot;:13.3},&quot;edge&quot;:{&quot;left&quot;:true,&quot;top&quot;:true,&quot;right&quot;:true,&quot;bottom&quot;:true},&quot;backgroundInfo&quot;:[{&quot;type&quot;:&quot;general&quot;,&quot;left&quot;:0.0,&quot;top&quot;:0.0,&quot;right&quot;:0.0,&quot;bottom&quot;:0.0,&quot;leftAbs&quot;:false,&quot;topAbs&quot;:false,&quot;rightAbs&quot;:false,&quot;bottomAbs&quot;:false},{&quot;type&quot;:&quot;navigation&quot;,&quot;left&quot;:0.0,&quot;top&quot;:0.0,&quot;right&quot;:0.0,&quot;bottom&quot;:0.0,&quot;leftAbs&quot;:false,&quot;topAbs&quot;:false,&quot;rightAbs&quot;:false,&quot;bottomAbs&quot;:false}],&quot;subLayout&quot;:[{&quot;direction&quot;:0,&quot;horizontalAlign&quot;:-1,&quot;verticalAlign&quot;:-1,&quot;type&quot;:0,&quot;diagramDirection&quot;:0,&quot;canSetOverLayout&quot;:0,&quot;isOverLayout&quot;:0,&quot;margin&quot;:{&quot;left&quot;:1.69,&quot;top&quot;:0.425,&quot;right&quot;:1.692,&quot;bottom&quot;:0.425},&quot;edge&quot;:{&quot;left&quot;:true,&quot;top&quot;:true,&quot;right&quot;:true,&quot;bottom&quot;:false}},{&quot;direction&quot;:0,&quot;horizontalAlign&quot;:-1,&quot;verticalAlign&quot;:-1,&quot;type&quot;:0,&quot;diagramDirection&quot;:0,&quot;canSetOverLayout&quot;:0,&quot;isOverLayout&quot;:0,&quot;margin&quot;:{&quot;left&quot;:2.12,&quot;top&quot;:1.69,&quot;right&quot;:2.12,&quot;bottom&quot;:2.96},&quot;edge&quot;:{&quot;left&quot;:true,&quot;top&quot;:false,&quot;right&quot;:true,&quot;bottom&quot;:true}}]}"/>
  <p:tag name="KSO_WM_SLIDE_BACKGROUND" val="[&quot;general&quot;,&quot;navigation&quot;]"/>
  <p:tag name="KSO_WM_SLIDE_RATIO" val="1.777778"/>
  <p:tag name="KSO_WM_TEMPLATE_MASTER_TYPE" val="1"/>
  <p:tag name="KSO_WM_TEMPLATE_COLOR_TYPE" val="1"/>
  <p:tag name="KSO_WM_TEMPLATE_CATEGORY" val="custom"/>
  <p:tag name="KSO_WM_TEMPLATE_INDEX" val="20204564"/>
  <p:tag name="KSO_WM_SLIDE_ID" val="custom20204564_8"/>
</p:tagLst>
</file>

<file path=ppt/tags/tag61.xml><?xml version="1.0" encoding="utf-8"?>
<p:tagLst xmlns:p="http://schemas.openxmlformats.org/presentationml/2006/main">
  <p:tag name="KSO_WM_SLIDE_BACKGROUND_TYPE" val="navigation"/>
  <p:tag name="KSO_WM_UNIT_SUBTYPE" val="h"/>
  <p:tag name="KSO_WM_TEMPLATE_CATEGORY" val="custom"/>
  <p:tag name="KSO_WM_TEMPLATE_INDEX" val="20204564"/>
  <p:tag name="KSO_WM_UNIT_ID" val="custom20204564_8*i*1"/>
  <p:tag name="KSO_WM_UNIT_TYPE" val="i"/>
  <p:tag name="KSO_WM_UNIT_INDEX" val="1"/>
  <p:tag name="KSO_WM_UNIT_HIGHLIGHT" val="0"/>
  <p:tag name="KSO_WM_UNIT_COMPATIBLE" val="0"/>
  <p:tag name="KSO_WM_UNIT_DIAGRAM_ISNUMVISUAL" val="0"/>
  <p:tag name="KSO_WM_UNIT_DIAGRAM_ISREFERUNIT" val="0"/>
  <p:tag name="KSO_WM_UNIT_BK_DARK_LIGHT" val="1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TYPE" val="a"/>
  <p:tag name="KSO_WM_UNIT_INDEX" val="1"/>
  <p:tag name="KSO_WM_UNIT_PRESET_TEXT" val="单击此处添加大标题"/>
  <p:tag name="KSO_WM_UNIT_VALUE" val="30"/>
  <p:tag name="KSO_WM_UNIT_DEFAULT_FONT" val="28;32;4"/>
  <p:tag name="KSO_WM_UNIT_BLOCK" val="0"/>
  <p:tag name="KSO_WM_TEMPLATE_CATEGORY" val="custom"/>
  <p:tag name="KSO_WM_TEMPLATE_INDEX" val="20204564"/>
  <p:tag name="KSO_WM_UNIT_ID" val="custom20204564_8*a*1"/>
  <p:tag name="KSO_WM_UNIT_ISNUMDGMTITLE" val="0"/>
</p:tagLst>
</file>

<file path=ppt/tags/tag63.xml><?xml version="1.0" encoding="utf-8"?>
<p:tagLst xmlns:p="http://schemas.openxmlformats.org/presentationml/2006/main">
  <p:tag name="KSO_WM_TEMPLATE_SUBCATEGORY" val="0"/>
  <p:tag name="KSO_WM_SLIDE_TYPE" val="text"/>
  <p:tag name="KSO_WM_SLIDE_SUBTYPE" val="pureTxt"/>
  <p:tag name="KSO_WM_SLIDE_ITEM_CNT" val="0"/>
  <p:tag name="KSO_WM_SLIDE_INDEX" val="8"/>
  <p:tag name="KSO_WM_SLIDE_SIZE" val="960*539"/>
  <p:tag name="KSO_WM_SLIDE_POSITION" val="0*0"/>
  <p:tag name="KSO_WM_TAG_VERSION" val="1.0"/>
  <p:tag name="KSO_WM_BEAUTIFY_FLAG" val="#wm#"/>
  <p:tag name="KSO_WM_SLIDE_LAYOUT" val="a_f_i"/>
  <p:tag name="KSO_WM_SLIDE_LAYOUT_CNT" val="1_1_1"/>
  <p:tag name="KSO_WM_SLIDE_LAYOUT_INFO" val="{&quot;direction&quot;:0,&quot;horizontalAlign&quot;:-1,&quot;verticalAlign&quot;:-1,&quot;type&quot;:0,&quot;diagramDirection&quot;:0,&quot;canSetOverLayout&quot;:0,&quot;isOverLayout&quot;:0,&quot;normalSize&quot;:{&quot;size1&quot;:13.3},&quot;minSize&quot;:{&quot;size1&quot;:13.3},&quot;maxSize&quot;:{&quot;size1&quot;:13.3},&quot;edge&quot;:{&quot;left&quot;:true,&quot;top&quot;:true,&quot;right&quot;:true,&quot;bottom&quot;:true},&quot;backgroundInfo&quot;:[{&quot;type&quot;:&quot;general&quot;,&quot;left&quot;:0.0,&quot;top&quot;:0.0,&quot;right&quot;:0.0,&quot;bottom&quot;:0.0,&quot;leftAbs&quot;:false,&quot;topAbs&quot;:false,&quot;rightAbs&quot;:false,&quot;bottomAbs&quot;:false},{&quot;type&quot;:&quot;navigation&quot;,&quot;left&quot;:0.0,&quot;top&quot;:0.0,&quot;right&quot;:0.0,&quot;bottom&quot;:0.0,&quot;leftAbs&quot;:false,&quot;topAbs&quot;:false,&quot;rightAbs&quot;:false,&quot;bottomAbs&quot;:false}],&quot;subLayout&quot;:[{&quot;direction&quot;:0,&quot;horizontalAlign&quot;:-1,&quot;verticalAlign&quot;:-1,&quot;type&quot;:0,&quot;diagramDirection&quot;:0,&quot;canSetOverLayout&quot;:0,&quot;isOverLayout&quot;:0,&quot;margin&quot;:{&quot;left&quot;:1.69,&quot;top&quot;:0.425,&quot;right&quot;:1.692,&quot;bottom&quot;:0.425},&quot;edge&quot;:{&quot;left&quot;:true,&quot;top&quot;:true,&quot;right&quot;:true,&quot;bottom&quot;:false}},{&quot;direction&quot;:0,&quot;horizontalAlign&quot;:-1,&quot;verticalAlign&quot;:-1,&quot;type&quot;:0,&quot;diagramDirection&quot;:0,&quot;canSetOverLayout&quot;:0,&quot;isOverLayout&quot;:0,&quot;margin&quot;:{&quot;left&quot;:2.12,&quot;top&quot;:1.69,&quot;right&quot;:2.12,&quot;bottom&quot;:2.96},&quot;edge&quot;:{&quot;left&quot;:true,&quot;top&quot;:false,&quot;right&quot;:true,&quot;bottom&quot;:true}}]}"/>
  <p:tag name="KSO_WM_SLIDE_BACKGROUND" val="[&quot;general&quot;,&quot;navigation&quot;]"/>
  <p:tag name="KSO_WM_SLIDE_RATIO" val="1.777778"/>
  <p:tag name="KSO_WM_TEMPLATE_MASTER_TYPE" val="1"/>
  <p:tag name="KSO_WM_TEMPLATE_COLOR_TYPE" val="1"/>
  <p:tag name="KSO_WM_TEMPLATE_CATEGORY" val="custom"/>
  <p:tag name="KSO_WM_TEMPLATE_INDEX" val="20204564"/>
  <p:tag name="KSO_WM_SLIDE_ID" val="custom20204564_8"/>
</p:tagLst>
</file>

<file path=ppt/tags/tag64.xml><?xml version="1.0" encoding="utf-8"?>
<p:tagLst xmlns:p="http://schemas.openxmlformats.org/presentationml/2006/main">
  <p:tag name="KSO_WM_SLIDE_BACKGROUND_TYPE" val="navigation"/>
  <p:tag name="KSO_WM_UNIT_SUBTYPE" val="h"/>
  <p:tag name="KSO_WM_TEMPLATE_CATEGORY" val="custom"/>
  <p:tag name="KSO_WM_TEMPLATE_INDEX" val="20204564"/>
  <p:tag name="KSO_WM_UNIT_ID" val="custom20204564_8*i*1"/>
  <p:tag name="KSO_WM_UNIT_TYPE" val="i"/>
  <p:tag name="KSO_WM_UNIT_INDEX" val="1"/>
  <p:tag name="KSO_WM_UNIT_HIGHLIGHT" val="0"/>
  <p:tag name="KSO_WM_UNIT_COMPATIBLE" val="0"/>
  <p:tag name="KSO_WM_UNIT_DIAGRAM_ISNUMVISUAL" val="0"/>
  <p:tag name="KSO_WM_UNIT_DIAGRAM_ISREFERUNIT" val="0"/>
  <p:tag name="KSO_WM_UNIT_BK_DARK_LIGHT" val="1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TYPE" val="a"/>
  <p:tag name="KSO_WM_UNIT_INDEX" val="1"/>
  <p:tag name="KSO_WM_UNIT_PRESET_TEXT" val="单击此处添加大标题"/>
  <p:tag name="KSO_WM_UNIT_VALUE" val="30"/>
  <p:tag name="KSO_WM_UNIT_DEFAULT_FONT" val="28;32;4"/>
  <p:tag name="KSO_WM_UNIT_BLOCK" val="0"/>
  <p:tag name="KSO_WM_TEMPLATE_CATEGORY" val="custom"/>
  <p:tag name="KSO_WM_TEMPLATE_INDEX" val="20204564"/>
  <p:tag name="KSO_WM_UNIT_ID" val="custom20204564_8*a*1"/>
  <p:tag name="KSO_WM_UNIT_ISNUMDGMTITLE" val="0"/>
</p:tagLst>
</file>

<file path=ppt/tags/tag66.xml><?xml version="1.0" encoding="utf-8"?>
<p:tagLst xmlns:p="http://schemas.openxmlformats.org/presentationml/2006/main">
  <p:tag name="KSO_WM_TEMPLATE_SUBCATEGORY" val="0"/>
  <p:tag name="KSO_WM_SLIDE_TYPE" val="text"/>
  <p:tag name="KSO_WM_SLIDE_SUBTYPE" val="pureTxt"/>
  <p:tag name="KSO_WM_SLIDE_ITEM_CNT" val="0"/>
  <p:tag name="KSO_WM_SLIDE_INDEX" val="8"/>
  <p:tag name="KSO_WM_SLIDE_SIZE" val="960*539"/>
  <p:tag name="KSO_WM_SLIDE_POSITION" val="0*0"/>
  <p:tag name="KSO_WM_TAG_VERSION" val="1.0"/>
  <p:tag name="KSO_WM_BEAUTIFY_FLAG" val="#wm#"/>
  <p:tag name="KSO_WM_SLIDE_LAYOUT" val="a_f_i"/>
  <p:tag name="KSO_WM_SLIDE_LAYOUT_CNT" val="1_1_1"/>
  <p:tag name="KSO_WM_SLIDE_LAYOUT_INFO" val="{&quot;direction&quot;:0,&quot;horizontalAlign&quot;:-1,&quot;verticalAlign&quot;:-1,&quot;type&quot;:0,&quot;diagramDirection&quot;:0,&quot;canSetOverLayout&quot;:0,&quot;isOverLayout&quot;:0,&quot;normalSize&quot;:{&quot;size1&quot;:13.3},&quot;minSize&quot;:{&quot;size1&quot;:13.3},&quot;maxSize&quot;:{&quot;size1&quot;:13.3},&quot;edge&quot;:{&quot;left&quot;:true,&quot;top&quot;:true,&quot;right&quot;:true,&quot;bottom&quot;:true},&quot;backgroundInfo&quot;:[{&quot;type&quot;:&quot;general&quot;,&quot;left&quot;:0.0,&quot;top&quot;:0.0,&quot;right&quot;:0.0,&quot;bottom&quot;:0.0,&quot;leftAbs&quot;:false,&quot;topAbs&quot;:false,&quot;rightAbs&quot;:false,&quot;bottomAbs&quot;:false},{&quot;type&quot;:&quot;navigation&quot;,&quot;left&quot;:0.0,&quot;top&quot;:0.0,&quot;right&quot;:0.0,&quot;bottom&quot;:0.0,&quot;leftAbs&quot;:false,&quot;topAbs&quot;:false,&quot;rightAbs&quot;:false,&quot;bottomAbs&quot;:false}],&quot;subLayout&quot;:[{&quot;direction&quot;:0,&quot;horizontalAlign&quot;:-1,&quot;verticalAlign&quot;:-1,&quot;type&quot;:0,&quot;diagramDirection&quot;:0,&quot;canSetOverLayout&quot;:0,&quot;isOverLayout&quot;:0,&quot;margin&quot;:{&quot;left&quot;:1.69,&quot;top&quot;:0.425,&quot;right&quot;:1.692,&quot;bottom&quot;:0.425},&quot;edge&quot;:{&quot;left&quot;:true,&quot;top&quot;:true,&quot;right&quot;:true,&quot;bottom&quot;:false}},{&quot;direction&quot;:0,&quot;horizontalAlign&quot;:-1,&quot;verticalAlign&quot;:-1,&quot;type&quot;:0,&quot;diagramDirection&quot;:0,&quot;canSetOverLayout&quot;:0,&quot;isOverLayout&quot;:0,&quot;margin&quot;:{&quot;left&quot;:2.12,&quot;top&quot;:1.69,&quot;right&quot;:2.12,&quot;bottom&quot;:2.96},&quot;edge&quot;:{&quot;left&quot;:true,&quot;top&quot;:false,&quot;right&quot;:true,&quot;bottom&quot;:true}}]}"/>
  <p:tag name="KSO_WM_SLIDE_BACKGROUND" val="[&quot;general&quot;,&quot;navigation&quot;]"/>
  <p:tag name="KSO_WM_SLIDE_RATIO" val="1.777778"/>
  <p:tag name="KSO_WM_TEMPLATE_MASTER_TYPE" val="1"/>
  <p:tag name="KSO_WM_TEMPLATE_COLOR_TYPE" val="1"/>
  <p:tag name="KSO_WM_TEMPLATE_CATEGORY" val="custom"/>
  <p:tag name="KSO_WM_TEMPLATE_INDEX" val="20204564"/>
  <p:tag name="KSO_WM_SLIDE_ID" val="custom20204564_8"/>
</p:tagLst>
</file>

<file path=ppt/tags/tag67.xml><?xml version="1.0" encoding="utf-8"?>
<p:tagLst xmlns:p="http://schemas.openxmlformats.org/presentationml/2006/main">
  <p:tag name="KSO_WM_SLIDE_BACKGROUND_TYPE" val="navigation"/>
  <p:tag name="KSO_WM_UNIT_SUBTYPE" val="h"/>
  <p:tag name="KSO_WM_TEMPLATE_CATEGORY" val="custom"/>
  <p:tag name="KSO_WM_TEMPLATE_INDEX" val="20204564"/>
  <p:tag name="KSO_WM_UNIT_ID" val="custom20204564_8*i*1"/>
  <p:tag name="KSO_WM_UNIT_TYPE" val="i"/>
  <p:tag name="KSO_WM_UNIT_INDEX" val="1"/>
  <p:tag name="KSO_WM_UNIT_HIGHLIGHT" val="0"/>
  <p:tag name="KSO_WM_UNIT_COMPATIBLE" val="0"/>
  <p:tag name="KSO_WM_UNIT_DIAGRAM_ISNUMVISUAL" val="0"/>
  <p:tag name="KSO_WM_UNIT_DIAGRAM_ISREFERUNIT" val="0"/>
  <p:tag name="KSO_WM_UNIT_BK_DARK_LIGHT" val="1"/>
  <p:tag name="KSO_WM_UNIT_LAYERLEVEL" val="1"/>
  <p:tag name="KSO_WM_TAG_VERSION" val="1.0"/>
  <p:tag name="KSO_WM_BEAUTIFY_FLAG" val="#wm#"/>
</p:tagLst>
</file>

<file path=ppt/tags/tag68.xml><?xml version="1.0" encoding="utf-8"?>
<p:tagLst xmlns:p="http://schemas.openxmlformats.org/presentationml/2006/main"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TYPE" val="a"/>
  <p:tag name="KSO_WM_UNIT_INDEX" val="1"/>
  <p:tag name="KSO_WM_UNIT_PRESET_TEXT" val="单击此处添加大标题"/>
  <p:tag name="KSO_WM_UNIT_VALUE" val="30"/>
  <p:tag name="KSO_WM_UNIT_DEFAULT_FONT" val="28;32;4"/>
  <p:tag name="KSO_WM_UNIT_BLOCK" val="0"/>
  <p:tag name="KSO_WM_TEMPLATE_CATEGORY" val="custom"/>
  <p:tag name="KSO_WM_TEMPLATE_INDEX" val="20204564"/>
  <p:tag name="KSO_WM_UNIT_ID" val="custom20204564_8*a*1"/>
  <p:tag name="KSO_WM_UNIT_ISNUMDGMTITLE" val="0"/>
</p:tagLst>
</file>

<file path=ppt/tags/tag69.xml><?xml version="1.0" encoding="utf-8"?>
<p:tagLst xmlns:p="http://schemas.openxmlformats.org/presentationml/2006/main">
  <p:tag name="KSO_WM_TEMPLATE_SUBCATEGORY" val="0"/>
  <p:tag name="KSO_WM_SLIDE_TYPE" val="text"/>
  <p:tag name="KSO_WM_SLIDE_SUBTYPE" val="pureTxt"/>
  <p:tag name="KSO_WM_SLIDE_ITEM_CNT" val="0"/>
  <p:tag name="KSO_WM_SLIDE_INDEX" val="8"/>
  <p:tag name="KSO_WM_SLIDE_SIZE" val="960*539"/>
  <p:tag name="KSO_WM_SLIDE_POSITION" val="0*0"/>
  <p:tag name="KSO_WM_TAG_VERSION" val="1.0"/>
  <p:tag name="KSO_WM_BEAUTIFY_FLAG" val="#wm#"/>
  <p:tag name="KSO_WM_SLIDE_LAYOUT" val="a_f_i"/>
  <p:tag name="KSO_WM_SLIDE_LAYOUT_CNT" val="1_1_1"/>
  <p:tag name="KSO_WM_SLIDE_LAYOUT_INFO" val="{&quot;direction&quot;:0,&quot;horizontalAlign&quot;:-1,&quot;verticalAlign&quot;:-1,&quot;type&quot;:0,&quot;diagramDirection&quot;:0,&quot;canSetOverLayout&quot;:0,&quot;isOverLayout&quot;:0,&quot;normalSize&quot;:{&quot;size1&quot;:13.3},&quot;minSize&quot;:{&quot;size1&quot;:13.3},&quot;maxSize&quot;:{&quot;size1&quot;:13.3},&quot;edge&quot;:{&quot;left&quot;:true,&quot;top&quot;:true,&quot;right&quot;:true,&quot;bottom&quot;:true},&quot;backgroundInfo&quot;:[{&quot;type&quot;:&quot;general&quot;,&quot;left&quot;:0.0,&quot;top&quot;:0.0,&quot;right&quot;:0.0,&quot;bottom&quot;:0.0,&quot;leftAbs&quot;:false,&quot;topAbs&quot;:false,&quot;rightAbs&quot;:false,&quot;bottomAbs&quot;:false},{&quot;type&quot;:&quot;navigation&quot;,&quot;left&quot;:0.0,&quot;top&quot;:0.0,&quot;right&quot;:0.0,&quot;bottom&quot;:0.0,&quot;leftAbs&quot;:false,&quot;topAbs&quot;:false,&quot;rightAbs&quot;:false,&quot;bottomAbs&quot;:false}],&quot;subLayout&quot;:[{&quot;direction&quot;:0,&quot;horizontalAlign&quot;:-1,&quot;verticalAlign&quot;:-1,&quot;type&quot;:0,&quot;diagramDirection&quot;:0,&quot;canSetOverLayout&quot;:0,&quot;isOverLayout&quot;:0,&quot;margin&quot;:{&quot;left&quot;:1.69,&quot;top&quot;:0.425,&quot;right&quot;:1.692,&quot;bottom&quot;:0.425},&quot;edge&quot;:{&quot;left&quot;:true,&quot;top&quot;:true,&quot;right&quot;:true,&quot;bottom&quot;:false}},{&quot;direction&quot;:0,&quot;horizontalAlign&quot;:-1,&quot;verticalAlign&quot;:-1,&quot;type&quot;:0,&quot;diagramDirection&quot;:0,&quot;canSetOverLayout&quot;:0,&quot;isOverLayout&quot;:0,&quot;margin&quot;:{&quot;left&quot;:2.12,&quot;top&quot;:1.69,&quot;right&quot;:2.12,&quot;bottom&quot;:2.96},&quot;edge&quot;:{&quot;left&quot;:true,&quot;top&quot;:false,&quot;right&quot;:true,&quot;bottom&quot;:true}}]}"/>
  <p:tag name="KSO_WM_SLIDE_BACKGROUND" val="[&quot;general&quot;,&quot;navigation&quot;]"/>
  <p:tag name="KSO_WM_SLIDE_RATIO" val="1.777778"/>
  <p:tag name="KSO_WM_TEMPLATE_MASTER_TYPE" val="1"/>
  <p:tag name="KSO_WM_TEMPLATE_COLOR_TYPE" val="1"/>
  <p:tag name="KSO_WM_TEMPLATE_CATEGORY" val="custom"/>
  <p:tag name="KSO_WM_TEMPLATE_INDEX" val="20204564"/>
  <p:tag name="KSO_WM_SLIDE_ID" val="custom20204564_8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SLIDE_BACKGROUND_TYPE" val="navigation"/>
  <p:tag name="KSO_WM_UNIT_SUBTYPE" val="h"/>
  <p:tag name="KSO_WM_TEMPLATE_CATEGORY" val="custom"/>
  <p:tag name="KSO_WM_TEMPLATE_INDEX" val="20204564"/>
  <p:tag name="KSO_WM_UNIT_ID" val="custom20204564_8*i*1"/>
  <p:tag name="KSO_WM_UNIT_TYPE" val="i"/>
  <p:tag name="KSO_WM_UNIT_INDEX" val="1"/>
  <p:tag name="KSO_WM_UNIT_HIGHLIGHT" val="0"/>
  <p:tag name="KSO_WM_UNIT_COMPATIBLE" val="0"/>
  <p:tag name="KSO_WM_UNIT_DIAGRAM_ISNUMVISUAL" val="0"/>
  <p:tag name="KSO_WM_UNIT_DIAGRAM_ISREFERUNIT" val="0"/>
  <p:tag name="KSO_WM_UNIT_BK_DARK_LIGHT" val="1"/>
  <p:tag name="KSO_WM_UNIT_LAYERLEVEL" val="1"/>
  <p:tag name="KSO_WM_TAG_VERSION" val="1.0"/>
  <p:tag name="KSO_WM_BEAUTIFY_FLAG" val="#wm#"/>
</p:tagLst>
</file>

<file path=ppt/tags/tag71.xml><?xml version="1.0" encoding="utf-8"?>
<p:tagLst xmlns:p="http://schemas.openxmlformats.org/presentationml/2006/main"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TYPE" val="a"/>
  <p:tag name="KSO_WM_UNIT_INDEX" val="1"/>
  <p:tag name="KSO_WM_UNIT_PRESET_TEXT" val="单击此处添加大标题"/>
  <p:tag name="KSO_WM_UNIT_VALUE" val="30"/>
  <p:tag name="KSO_WM_UNIT_DEFAULT_FONT" val="28;32;4"/>
  <p:tag name="KSO_WM_UNIT_BLOCK" val="0"/>
  <p:tag name="KSO_WM_TEMPLATE_CATEGORY" val="custom"/>
  <p:tag name="KSO_WM_TEMPLATE_INDEX" val="20204564"/>
  <p:tag name="KSO_WM_UNIT_ID" val="custom20204564_8*a*1"/>
  <p:tag name="KSO_WM_UNIT_ISNUMDGMTITLE" val="0"/>
</p:tagLst>
</file>

<file path=ppt/tags/tag72.xml><?xml version="1.0" encoding="utf-8"?>
<p:tagLst xmlns:p="http://schemas.openxmlformats.org/presentationml/2006/main">
  <p:tag name="KSO_WM_TEMPLATE_SUBCATEGORY" val="0"/>
  <p:tag name="KSO_WM_SLIDE_TYPE" val="text"/>
  <p:tag name="KSO_WM_SLIDE_SUBTYPE" val="pureTxt"/>
  <p:tag name="KSO_WM_SLIDE_ITEM_CNT" val="0"/>
  <p:tag name="KSO_WM_SLIDE_INDEX" val="8"/>
  <p:tag name="KSO_WM_SLIDE_SIZE" val="960*539"/>
  <p:tag name="KSO_WM_SLIDE_POSITION" val="0*0"/>
  <p:tag name="KSO_WM_TAG_VERSION" val="1.0"/>
  <p:tag name="KSO_WM_BEAUTIFY_FLAG" val="#wm#"/>
  <p:tag name="KSO_WM_SLIDE_LAYOUT" val="a_f_i"/>
  <p:tag name="KSO_WM_SLIDE_LAYOUT_CNT" val="1_1_1"/>
  <p:tag name="KSO_WM_SLIDE_LAYOUT_INFO" val="{&quot;direction&quot;:0,&quot;horizontalAlign&quot;:-1,&quot;verticalAlign&quot;:-1,&quot;type&quot;:0,&quot;diagramDirection&quot;:0,&quot;canSetOverLayout&quot;:0,&quot;isOverLayout&quot;:0,&quot;normalSize&quot;:{&quot;size1&quot;:13.3},&quot;minSize&quot;:{&quot;size1&quot;:13.3},&quot;maxSize&quot;:{&quot;size1&quot;:13.3},&quot;edge&quot;:{&quot;left&quot;:true,&quot;top&quot;:true,&quot;right&quot;:true,&quot;bottom&quot;:true},&quot;backgroundInfo&quot;:[{&quot;type&quot;:&quot;general&quot;,&quot;left&quot;:0.0,&quot;top&quot;:0.0,&quot;right&quot;:0.0,&quot;bottom&quot;:0.0,&quot;leftAbs&quot;:false,&quot;topAbs&quot;:false,&quot;rightAbs&quot;:false,&quot;bottomAbs&quot;:false},{&quot;type&quot;:&quot;navigation&quot;,&quot;left&quot;:0.0,&quot;top&quot;:0.0,&quot;right&quot;:0.0,&quot;bottom&quot;:0.0,&quot;leftAbs&quot;:false,&quot;topAbs&quot;:false,&quot;rightAbs&quot;:false,&quot;bottomAbs&quot;:false}],&quot;subLayout&quot;:[{&quot;direction&quot;:0,&quot;horizontalAlign&quot;:-1,&quot;verticalAlign&quot;:-1,&quot;type&quot;:0,&quot;diagramDirection&quot;:0,&quot;canSetOverLayout&quot;:0,&quot;isOverLayout&quot;:0,&quot;margin&quot;:{&quot;left&quot;:1.69,&quot;top&quot;:0.425,&quot;right&quot;:1.692,&quot;bottom&quot;:0.425},&quot;edge&quot;:{&quot;left&quot;:true,&quot;top&quot;:true,&quot;right&quot;:true,&quot;bottom&quot;:false}},{&quot;direction&quot;:0,&quot;horizontalAlign&quot;:-1,&quot;verticalAlign&quot;:-1,&quot;type&quot;:0,&quot;diagramDirection&quot;:0,&quot;canSetOverLayout&quot;:0,&quot;isOverLayout&quot;:0,&quot;margin&quot;:{&quot;left&quot;:2.12,&quot;top&quot;:1.69,&quot;right&quot;:2.12,&quot;bottom&quot;:2.96},&quot;edge&quot;:{&quot;left&quot;:true,&quot;top&quot;:false,&quot;right&quot;:true,&quot;bottom&quot;:true}}]}"/>
  <p:tag name="KSO_WM_SLIDE_BACKGROUND" val="[&quot;general&quot;,&quot;navigation&quot;]"/>
  <p:tag name="KSO_WM_SLIDE_RATIO" val="1.777778"/>
  <p:tag name="KSO_WM_TEMPLATE_MASTER_TYPE" val="1"/>
  <p:tag name="KSO_WM_TEMPLATE_COLOR_TYPE" val="1"/>
  <p:tag name="KSO_WM_TEMPLATE_CATEGORY" val="custom"/>
  <p:tag name="KSO_WM_TEMPLATE_INDEX" val="20204564"/>
  <p:tag name="KSO_WM_SLIDE_ID" val="custom20204564_8"/>
</p:tagLst>
</file>

<file path=ppt/tags/tag73.xml><?xml version="1.0" encoding="utf-8"?>
<p:tagLst xmlns:p="http://schemas.openxmlformats.org/presentationml/2006/main">
  <p:tag name="KSO_WM_SLIDE_BACKGROUND_TYPE" val="navigation"/>
  <p:tag name="KSO_WM_UNIT_SUBTYPE" val="h"/>
  <p:tag name="KSO_WM_TEMPLATE_CATEGORY" val="custom"/>
  <p:tag name="KSO_WM_TEMPLATE_INDEX" val="20204564"/>
  <p:tag name="KSO_WM_UNIT_ID" val="custom20204564_8*i*1"/>
  <p:tag name="KSO_WM_UNIT_TYPE" val="i"/>
  <p:tag name="KSO_WM_UNIT_INDEX" val="1"/>
  <p:tag name="KSO_WM_UNIT_HIGHLIGHT" val="0"/>
  <p:tag name="KSO_WM_UNIT_COMPATIBLE" val="0"/>
  <p:tag name="KSO_WM_UNIT_DIAGRAM_ISNUMVISUAL" val="0"/>
  <p:tag name="KSO_WM_UNIT_DIAGRAM_ISREFERUNIT" val="0"/>
  <p:tag name="KSO_WM_UNIT_BK_DARK_LIGHT" val="1"/>
  <p:tag name="KSO_WM_UNIT_LAYERLEVEL" val="1"/>
  <p:tag name="KSO_WM_TAG_VERSION" val="1.0"/>
  <p:tag name="KSO_WM_BEAUTIFY_FLAG" val="#wm#"/>
</p:tagLst>
</file>

<file path=ppt/tags/tag74.xml><?xml version="1.0" encoding="utf-8"?>
<p:tagLst xmlns:p="http://schemas.openxmlformats.org/presentationml/2006/main"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TYPE" val="a"/>
  <p:tag name="KSO_WM_UNIT_INDEX" val="1"/>
  <p:tag name="KSO_WM_UNIT_PRESET_TEXT" val="单击此处添加大标题"/>
  <p:tag name="KSO_WM_UNIT_VALUE" val="30"/>
  <p:tag name="KSO_WM_UNIT_DEFAULT_FONT" val="28;32;4"/>
  <p:tag name="KSO_WM_UNIT_BLOCK" val="0"/>
  <p:tag name="KSO_WM_TEMPLATE_CATEGORY" val="custom"/>
  <p:tag name="KSO_WM_TEMPLATE_INDEX" val="20204564"/>
  <p:tag name="KSO_WM_UNIT_ID" val="custom20204564_8*a*1"/>
  <p:tag name="KSO_WM_UNIT_ISNUMDGMTITLE" val="0"/>
</p:tagLst>
</file>

<file path=ppt/tags/tag75.xml><?xml version="1.0" encoding="utf-8"?>
<p:tagLst xmlns:p="http://schemas.openxmlformats.org/presentationml/2006/main">
  <p:tag name="KSO_WM_TEMPLATE_SUBCATEGORY" val="0"/>
  <p:tag name="KSO_WM_SLIDE_TYPE" val="text"/>
  <p:tag name="KSO_WM_SLIDE_SUBTYPE" val="pureTxt"/>
  <p:tag name="KSO_WM_SLIDE_ITEM_CNT" val="0"/>
  <p:tag name="KSO_WM_SLIDE_INDEX" val="8"/>
  <p:tag name="KSO_WM_SLIDE_SIZE" val="960*539"/>
  <p:tag name="KSO_WM_SLIDE_POSITION" val="0*0"/>
  <p:tag name="KSO_WM_TAG_VERSION" val="1.0"/>
  <p:tag name="KSO_WM_BEAUTIFY_FLAG" val="#wm#"/>
  <p:tag name="KSO_WM_SLIDE_LAYOUT" val="a_f_i"/>
  <p:tag name="KSO_WM_SLIDE_LAYOUT_CNT" val="1_1_1"/>
  <p:tag name="KSO_WM_SLIDE_LAYOUT_INFO" val="{&quot;direction&quot;:0,&quot;horizontalAlign&quot;:-1,&quot;verticalAlign&quot;:-1,&quot;type&quot;:0,&quot;diagramDirection&quot;:0,&quot;canSetOverLayout&quot;:0,&quot;isOverLayout&quot;:0,&quot;normalSize&quot;:{&quot;size1&quot;:13.3},&quot;minSize&quot;:{&quot;size1&quot;:13.3},&quot;maxSize&quot;:{&quot;size1&quot;:13.3},&quot;edge&quot;:{&quot;left&quot;:true,&quot;top&quot;:true,&quot;right&quot;:true,&quot;bottom&quot;:true},&quot;backgroundInfo&quot;:[{&quot;type&quot;:&quot;general&quot;,&quot;left&quot;:0.0,&quot;top&quot;:0.0,&quot;right&quot;:0.0,&quot;bottom&quot;:0.0,&quot;leftAbs&quot;:false,&quot;topAbs&quot;:false,&quot;rightAbs&quot;:false,&quot;bottomAbs&quot;:false},{&quot;type&quot;:&quot;navigation&quot;,&quot;left&quot;:0.0,&quot;top&quot;:0.0,&quot;right&quot;:0.0,&quot;bottom&quot;:0.0,&quot;leftAbs&quot;:false,&quot;topAbs&quot;:false,&quot;rightAbs&quot;:false,&quot;bottomAbs&quot;:false}],&quot;subLayout&quot;:[{&quot;direction&quot;:0,&quot;horizontalAlign&quot;:-1,&quot;verticalAlign&quot;:-1,&quot;type&quot;:0,&quot;diagramDirection&quot;:0,&quot;canSetOverLayout&quot;:0,&quot;isOverLayout&quot;:0,&quot;margin&quot;:{&quot;left&quot;:1.69,&quot;top&quot;:0.425,&quot;right&quot;:1.692,&quot;bottom&quot;:0.425},&quot;edge&quot;:{&quot;left&quot;:true,&quot;top&quot;:true,&quot;right&quot;:true,&quot;bottom&quot;:false}},{&quot;direction&quot;:0,&quot;horizontalAlign&quot;:-1,&quot;verticalAlign&quot;:-1,&quot;type&quot;:0,&quot;diagramDirection&quot;:0,&quot;canSetOverLayout&quot;:0,&quot;isOverLayout&quot;:0,&quot;margin&quot;:{&quot;left&quot;:2.12,&quot;top&quot;:1.69,&quot;right&quot;:2.12,&quot;bottom&quot;:2.96},&quot;edge&quot;:{&quot;left&quot;:true,&quot;top&quot;:false,&quot;right&quot;:true,&quot;bottom&quot;:true}}]}"/>
  <p:tag name="KSO_WM_SLIDE_BACKGROUND" val="[&quot;general&quot;,&quot;navigation&quot;]"/>
  <p:tag name="KSO_WM_SLIDE_RATIO" val="1.777778"/>
  <p:tag name="KSO_WM_TEMPLATE_MASTER_TYPE" val="1"/>
  <p:tag name="KSO_WM_TEMPLATE_COLOR_TYPE" val="1"/>
  <p:tag name="KSO_WM_TEMPLATE_CATEGORY" val="custom"/>
  <p:tag name="KSO_WM_TEMPLATE_INDEX" val="20204564"/>
  <p:tag name="KSO_WM_SLIDE_ID" val="custom20204564_8"/>
</p:tagLst>
</file>

<file path=ppt/tags/tag76.xml><?xml version="1.0" encoding="utf-8"?>
<p:tagLst xmlns:p="http://schemas.openxmlformats.org/presentationml/2006/main">
  <p:tag name="KSO_WM_SLIDE_BACKGROUND_TYPE" val="navigation"/>
  <p:tag name="KSO_WM_UNIT_SUBTYPE" val="h"/>
  <p:tag name="KSO_WM_TEMPLATE_CATEGORY" val="custom"/>
  <p:tag name="KSO_WM_TEMPLATE_INDEX" val="20204564"/>
  <p:tag name="KSO_WM_UNIT_ID" val="custom20204564_8*i*1"/>
  <p:tag name="KSO_WM_UNIT_TYPE" val="i"/>
  <p:tag name="KSO_WM_UNIT_INDEX" val="1"/>
  <p:tag name="KSO_WM_UNIT_HIGHLIGHT" val="0"/>
  <p:tag name="KSO_WM_UNIT_COMPATIBLE" val="0"/>
  <p:tag name="KSO_WM_UNIT_DIAGRAM_ISNUMVISUAL" val="0"/>
  <p:tag name="KSO_WM_UNIT_DIAGRAM_ISREFERUNIT" val="0"/>
  <p:tag name="KSO_WM_UNIT_BK_DARK_LIGHT" val="1"/>
  <p:tag name="KSO_WM_UNIT_LAYERLEVEL" val="1"/>
  <p:tag name="KSO_WM_TAG_VERSION" val="1.0"/>
  <p:tag name="KSO_WM_BEAUTIFY_FLAG" val="#wm#"/>
</p:tagLst>
</file>

<file path=ppt/tags/tag77.xml><?xml version="1.0" encoding="utf-8"?>
<p:tagLst xmlns:p="http://schemas.openxmlformats.org/presentationml/2006/main"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TYPE" val="a"/>
  <p:tag name="KSO_WM_UNIT_INDEX" val="1"/>
  <p:tag name="KSO_WM_UNIT_PRESET_TEXT" val="单击此处添加大标题"/>
  <p:tag name="KSO_WM_UNIT_VALUE" val="30"/>
  <p:tag name="KSO_WM_UNIT_DEFAULT_FONT" val="28;32;4"/>
  <p:tag name="KSO_WM_UNIT_BLOCK" val="0"/>
  <p:tag name="KSO_WM_TEMPLATE_CATEGORY" val="custom"/>
  <p:tag name="KSO_WM_TEMPLATE_INDEX" val="20204564"/>
  <p:tag name="KSO_WM_UNIT_ID" val="custom20204564_8*a*1"/>
  <p:tag name="KSO_WM_UNIT_ISNUMDGMTITLE" val="0"/>
</p:tagLst>
</file>

<file path=ppt/tags/tag78.xml><?xml version="1.0" encoding="utf-8"?>
<p:tagLst xmlns:p="http://schemas.openxmlformats.org/presentationml/2006/main">
  <p:tag name="KSO_WM_TEMPLATE_SUBCATEGORY" val="0"/>
  <p:tag name="KSO_WM_SLIDE_TYPE" val="text"/>
  <p:tag name="KSO_WM_SLIDE_SUBTYPE" val="pureTxt"/>
  <p:tag name="KSO_WM_SLIDE_ITEM_CNT" val="0"/>
  <p:tag name="KSO_WM_SLIDE_INDEX" val="8"/>
  <p:tag name="KSO_WM_SLIDE_SIZE" val="960*539"/>
  <p:tag name="KSO_WM_SLIDE_POSITION" val="0*0"/>
  <p:tag name="KSO_WM_TAG_VERSION" val="1.0"/>
  <p:tag name="KSO_WM_BEAUTIFY_FLAG" val="#wm#"/>
  <p:tag name="KSO_WM_SLIDE_LAYOUT" val="a_f_i"/>
  <p:tag name="KSO_WM_SLIDE_LAYOUT_CNT" val="1_1_1"/>
  <p:tag name="KSO_WM_SLIDE_LAYOUT_INFO" val="{&quot;direction&quot;:0,&quot;horizontalAlign&quot;:-1,&quot;verticalAlign&quot;:-1,&quot;type&quot;:0,&quot;diagramDirection&quot;:0,&quot;canSetOverLayout&quot;:0,&quot;isOverLayout&quot;:0,&quot;normalSize&quot;:{&quot;size1&quot;:13.3},&quot;minSize&quot;:{&quot;size1&quot;:13.3},&quot;maxSize&quot;:{&quot;size1&quot;:13.3},&quot;edge&quot;:{&quot;left&quot;:true,&quot;top&quot;:true,&quot;right&quot;:true,&quot;bottom&quot;:true},&quot;backgroundInfo&quot;:[{&quot;type&quot;:&quot;general&quot;,&quot;left&quot;:0.0,&quot;top&quot;:0.0,&quot;right&quot;:0.0,&quot;bottom&quot;:0.0,&quot;leftAbs&quot;:false,&quot;topAbs&quot;:false,&quot;rightAbs&quot;:false,&quot;bottomAbs&quot;:false},{&quot;type&quot;:&quot;navigation&quot;,&quot;left&quot;:0.0,&quot;top&quot;:0.0,&quot;right&quot;:0.0,&quot;bottom&quot;:0.0,&quot;leftAbs&quot;:false,&quot;topAbs&quot;:false,&quot;rightAbs&quot;:false,&quot;bottomAbs&quot;:false}],&quot;subLayout&quot;:[{&quot;direction&quot;:0,&quot;horizontalAlign&quot;:-1,&quot;verticalAlign&quot;:-1,&quot;type&quot;:0,&quot;diagramDirection&quot;:0,&quot;canSetOverLayout&quot;:0,&quot;isOverLayout&quot;:0,&quot;margin&quot;:{&quot;left&quot;:1.69,&quot;top&quot;:0.425,&quot;right&quot;:1.692,&quot;bottom&quot;:0.425},&quot;edge&quot;:{&quot;left&quot;:true,&quot;top&quot;:true,&quot;right&quot;:true,&quot;bottom&quot;:false}},{&quot;direction&quot;:0,&quot;horizontalAlign&quot;:-1,&quot;verticalAlign&quot;:-1,&quot;type&quot;:0,&quot;diagramDirection&quot;:0,&quot;canSetOverLayout&quot;:0,&quot;isOverLayout&quot;:0,&quot;margin&quot;:{&quot;left&quot;:2.12,&quot;top&quot;:1.69,&quot;right&quot;:2.12,&quot;bottom&quot;:2.96},&quot;edge&quot;:{&quot;left&quot;:true,&quot;top&quot;:false,&quot;right&quot;:true,&quot;bottom&quot;:true}}]}"/>
  <p:tag name="KSO_WM_SLIDE_BACKGROUND" val="[&quot;general&quot;,&quot;navigation&quot;]"/>
  <p:tag name="KSO_WM_SLIDE_RATIO" val="1.777778"/>
  <p:tag name="KSO_WM_TEMPLATE_MASTER_TYPE" val="1"/>
  <p:tag name="KSO_WM_TEMPLATE_COLOR_TYPE" val="1"/>
  <p:tag name="KSO_WM_TEMPLATE_CATEGORY" val="custom"/>
  <p:tag name="KSO_WM_TEMPLATE_INDEX" val="20204564"/>
  <p:tag name="KSO_WM_SLIDE_ID" val="custom20204564_8"/>
</p:tagLst>
</file>

<file path=ppt/tags/tag79.xml><?xml version="1.0" encoding="utf-8"?>
<p:tagLst xmlns:p="http://schemas.openxmlformats.org/presentationml/2006/main">
  <p:tag name="KSO_WM_SLIDE_BACKGROUND_TYPE" val="navigation"/>
  <p:tag name="KSO_WM_UNIT_SUBTYPE" val="h"/>
  <p:tag name="KSO_WM_TEMPLATE_CATEGORY" val="custom"/>
  <p:tag name="KSO_WM_TEMPLATE_INDEX" val="20204564"/>
  <p:tag name="KSO_WM_UNIT_ID" val="custom20204564_8*i*1"/>
  <p:tag name="KSO_WM_UNIT_TYPE" val="i"/>
  <p:tag name="KSO_WM_UNIT_INDEX" val="1"/>
  <p:tag name="KSO_WM_UNIT_HIGHLIGHT" val="0"/>
  <p:tag name="KSO_WM_UNIT_COMPATIBLE" val="0"/>
  <p:tag name="KSO_WM_UNIT_DIAGRAM_ISNUMVISUAL" val="0"/>
  <p:tag name="KSO_WM_UNIT_DIAGRAM_ISREFERUNIT" val="0"/>
  <p:tag name="KSO_WM_UNIT_BK_DARK_LIGHT" val="1"/>
  <p:tag name="KSO_WM_UNIT_LAYERLEVEL" val="1"/>
  <p:tag name="KSO_WM_TAG_VERSION" val="1.0"/>
  <p:tag name="KSO_WM_BEAUTIFY_FLAG" val="#wm#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TYPE" val="a"/>
  <p:tag name="KSO_WM_UNIT_INDEX" val="1"/>
  <p:tag name="KSO_WM_UNIT_PRESET_TEXT" val="单击此处添加大标题"/>
  <p:tag name="KSO_WM_UNIT_VALUE" val="30"/>
  <p:tag name="KSO_WM_UNIT_DEFAULT_FONT" val="28;32;4"/>
  <p:tag name="KSO_WM_UNIT_BLOCK" val="0"/>
  <p:tag name="KSO_WM_TEMPLATE_CATEGORY" val="custom"/>
  <p:tag name="KSO_WM_TEMPLATE_INDEX" val="20204564"/>
  <p:tag name="KSO_WM_UNIT_ID" val="custom20204564_8*a*1"/>
  <p:tag name="KSO_WM_UNIT_ISNUMDGMTITLE" val="0"/>
</p:tagLst>
</file>

<file path=ppt/tags/tag81.xml><?xml version="1.0" encoding="utf-8"?>
<p:tagLst xmlns:p="http://schemas.openxmlformats.org/presentationml/2006/main">
  <p:tag name="KSO_WM_TEMPLATE_SUBCATEGORY" val="0"/>
  <p:tag name="KSO_WM_SLIDE_TYPE" val="text"/>
  <p:tag name="KSO_WM_SLIDE_SUBTYPE" val="pureTxt"/>
  <p:tag name="KSO_WM_SLIDE_ITEM_CNT" val="0"/>
  <p:tag name="KSO_WM_SLIDE_INDEX" val="8"/>
  <p:tag name="KSO_WM_SLIDE_SIZE" val="960*539"/>
  <p:tag name="KSO_WM_SLIDE_POSITION" val="0*0"/>
  <p:tag name="KSO_WM_TAG_VERSION" val="1.0"/>
  <p:tag name="KSO_WM_BEAUTIFY_FLAG" val="#wm#"/>
  <p:tag name="KSO_WM_SLIDE_LAYOUT" val="a_f_i"/>
  <p:tag name="KSO_WM_SLIDE_LAYOUT_CNT" val="1_1_1"/>
  <p:tag name="KSO_WM_SLIDE_LAYOUT_INFO" val="{&quot;direction&quot;:0,&quot;horizontalAlign&quot;:-1,&quot;verticalAlign&quot;:-1,&quot;type&quot;:0,&quot;diagramDirection&quot;:0,&quot;canSetOverLayout&quot;:0,&quot;isOverLayout&quot;:0,&quot;normalSize&quot;:{&quot;size1&quot;:13.3},&quot;minSize&quot;:{&quot;size1&quot;:13.3},&quot;maxSize&quot;:{&quot;size1&quot;:13.3},&quot;edge&quot;:{&quot;left&quot;:true,&quot;top&quot;:true,&quot;right&quot;:true,&quot;bottom&quot;:true},&quot;backgroundInfo&quot;:[{&quot;type&quot;:&quot;general&quot;,&quot;left&quot;:0.0,&quot;top&quot;:0.0,&quot;right&quot;:0.0,&quot;bottom&quot;:0.0,&quot;leftAbs&quot;:false,&quot;topAbs&quot;:false,&quot;rightAbs&quot;:false,&quot;bottomAbs&quot;:false},{&quot;type&quot;:&quot;navigation&quot;,&quot;left&quot;:0.0,&quot;top&quot;:0.0,&quot;right&quot;:0.0,&quot;bottom&quot;:0.0,&quot;leftAbs&quot;:false,&quot;topAbs&quot;:false,&quot;rightAbs&quot;:false,&quot;bottomAbs&quot;:false}],&quot;subLayout&quot;:[{&quot;direction&quot;:0,&quot;horizontalAlign&quot;:-1,&quot;verticalAlign&quot;:-1,&quot;type&quot;:0,&quot;diagramDirection&quot;:0,&quot;canSetOverLayout&quot;:0,&quot;isOverLayout&quot;:0,&quot;margin&quot;:{&quot;left&quot;:1.69,&quot;top&quot;:0.425,&quot;right&quot;:1.692,&quot;bottom&quot;:0.425},&quot;edge&quot;:{&quot;left&quot;:true,&quot;top&quot;:true,&quot;right&quot;:true,&quot;bottom&quot;:false}},{&quot;direction&quot;:0,&quot;horizontalAlign&quot;:-1,&quot;verticalAlign&quot;:-1,&quot;type&quot;:0,&quot;diagramDirection&quot;:0,&quot;canSetOverLayout&quot;:0,&quot;isOverLayout&quot;:0,&quot;margin&quot;:{&quot;left&quot;:2.12,&quot;top&quot;:1.69,&quot;right&quot;:2.12,&quot;bottom&quot;:2.96},&quot;edge&quot;:{&quot;left&quot;:true,&quot;top&quot;:false,&quot;right&quot;:true,&quot;bottom&quot;:true}}]}"/>
  <p:tag name="KSO_WM_SLIDE_BACKGROUND" val="[&quot;general&quot;,&quot;navigation&quot;]"/>
  <p:tag name="KSO_WM_SLIDE_RATIO" val="1.777778"/>
  <p:tag name="KSO_WM_TEMPLATE_MASTER_TYPE" val="1"/>
  <p:tag name="KSO_WM_TEMPLATE_COLOR_TYPE" val="1"/>
  <p:tag name="KSO_WM_TEMPLATE_CATEGORY" val="custom"/>
  <p:tag name="KSO_WM_TEMPLATE_INDEX" val="20204564"/>
  <p:tag name="KSO_WM_SLIDE_ID" val="custom20204564_8"/>
</p:tagLst>
</file>

<file path=ppt/tags/tag82.xml><?xml version="1.0" encoding="utf-8"?>
<p:tagLst xmlns:p="http://schemas.openxmlformats.org/presentationml/2006/main">
  <p:tag name="KSO_WM_SLIDE_BACKGROUND_TYPE" val="navigation"/>
  <p:tag name="KSO_WM_UNIT_SUBTYPE" val="h"/>
  <p:tag name="KSO_WM_TEMPLATE_CATEGORY" val="custom"/>
  <p:tag name="KSO_WM_TEMPLATE_INDEX" val="20204564"/>
  <p:tag name="KSO_WM_UNIT_ID" val="custom20204564_8*i*1"/>
  <p:tag name="KSO_WM_UNIT_TYPE" val="i"/>
  <p:tag name="KSO_WM_UNIT_INDEX" val="1"/>
  <p:tag name="KSO_WM_UNIT_HIGHLIGHT" val="0"/>
  <p:tag name="KSO_WM_UNIT_COMPATIBLE" val="0"/>
  <p:tag name="KSO_WM_UNIT_DIAGRAM_ISNUMVISUAL" val="0"/>
  <p:tag name="KSO_WM_UNIT_DIAGRAM_ISREFERUNIT" val="0"/>
  <p:tag name="KSO_WM_UNIT_BK_DARK_LIGHT" val="1"/>
  <p:tag name="KSO_WM_UNIT_LAYERLEVEL" val="1"/>
  <p:tag name="KSO_WM_TAG_VERSION" val="1.0"/>
  <p:tag name="KSO_WM_BEAUTIFY_FLAG" val="#wm#"/>
</p:tagLst>
</file>

<file path=ppt/tags/tag83.xml><?xml version="1.0" encoding="utf-8"?>
<p:tagLst xmlns:p="http://schemas.openxmlformats.org/presentationml/2006/main"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TYPE" val="a"/>
  <p:tag name="KSO_WM_UNIT_INDEX" val="1"/>
  <p:tag name="KSO_WM_UNIT_PRESET_TEXT" val="单击此处添加大标题"/>
  <p:tag name="KSO_WM_UNIT_VALUE" val="30"/>
  <p:tag name="KSO_WM_UNIT_DEFAULT_FONT" val="28;32;4"/>
  <p:tag name="KSO_WM_UNIT_BLOCK" val="0"/>
  <p:tag name="KSO_WM_TEMPLATE_CATEGORY" val="custom"/>
  <p:tag name="KSO_WM_TEMPLATE_INDEX" val="20204564"/>
  <p:tag name="KSO_WM_UNIT_ID" val="custom20204564_8*a*1"/>
  <p:tag name="KSO_WM_UNIT_ISNUMDGMTITLE" val="0"/>
</p:tagLst>
</file>

<file path=ppt/tags/tag84.xml><?xml version="1.0" encoding="utf-8"?>
<p:tagLst xmlns:p="http://schemas.openxmlformats.org/presentationml/2006/main">
  <p:tag name="KSO_WM_TEMPLATE_SUBCATEGORY" val="0"/>
  <p:tag name="KSO_WM_SLIDE_TYPE" val="text"/>
  <p:tag name="KSO_WM_SLIDE_SUBTYPE" val="pureTxt"/>
  <p:tag name="KSO_WM_SLIDE_ITEM_CNT" val="0"/>
  <p:tag name="KSO_WM_SLIDE_INDEX" val="8"/>
  <p:tag name="KSO_WM_SLIDE_SIZE" val="960*539"/>
  <p:tag name="KSO_WM_SLIDE_POSITION" val="0*0"/>
  <p:tag name="KSO_WM_TAG_VERSION" val="1.0"/>
  <p:tag name="KSO_WM_BEAUTIFY_FLAG" val="#wm#"/>
  <p:tag name="KSO_WM_SLIDE_LAYOUT" val="a_f_i"/>
  <p:tag name="KSO_WM_SLIDE_LAYOUT_CNT" val="1_1_1"/>
  <p:tag name="KSO_WM_SLIDE_LAYOUT_INFO" val="{&quot;direction&quot;:0,&quot;horizontalAlign&quot;:-1,&quot;verticalAlign&quot;:-1,&quot;type&quot;:0,&quot;diagramDirection&quot;:0,&quot;canSetOverLayout&quot;:0,&quot;isOverLayout&quot;:0,&quot;normalSize&quot;:{&quot;size1&quot;:13.3},&quot;minSize&quot;:{&quot;size1&quot;:13.3},&quot;maxSize&quot;:{&quot;size1&quot;:13.3},&quot;edge&quot;:{&quot;left&quot;:true,&quot;top&quot;:true,&quot;right&quot;:true,&quot;bottom&quot;:true},&quot;backgroundInfo&quot;:[{&quot;type&quot;:&quot;general&quot;,&quot;left&quot;:0.0,&quot;top&quot;:0.0,&quot;right&quot;:0.0,&quot;bottom&quot;:0.0,&quot;leftAbs&quot;:false,&quot;topAbs&quot;:false,&quot;rightAbs&quot;:false,&quot;bottomAbs&quot;:false},{&quot;type&quot;:&quot;navigation&quot;,&quot;left&quot;:0.0,&quot;top&quot;:0.0,&quot;right&quot;:0.0,&quot;bottom&quot;:0.0,&quot;leftAbs&quot;:false,&quot;topAbs&quot;:false,&quot;rightAbs&quot;:false,&quot;bottomAbs&quot;:false}],&quot;subLayout&quot;:[{&quot;direction&quot;:0,&quot;horizontalAlign&quot;:-1,&quot;verticalAlign&quot;:-1,&quot;type&quot;:0,&quot;diagramDirection&quot;:0,&quot;canSetOverLayout&quot;:0,&quot;isOverLayout&quot;:0,&quot;margin&quot;:{&quot;left&quot;:1.69,&quot;top&quot;:0.425,&quot;right&quot;:1.692,&quot;bottom&quot;:0.425},&quot;edge&quot;:{&quot;left&quot;:true,&quot;top&quot;:true,&quot;right&quot;:true,&quot;bottom&quot;:false}},{&quot;direction&quot;:0,&quot;horizontalAlign&quot;:-1,&quot;verticalAlign&quot;:-1,&quot;type&quot;:0,&quot;diagramDirection&quot;:0,&quot;canSetOverLayout&quot;:0,&quot;isOverLayout&quot;:0,&quot;margin&quot;:{&quot;left&quot;:2.12,&quot;top&quot;:1.69,&quot;right&quot;:2.12,&quot;bottom&quot;:2.96},&quot;edge&quot;:{&quot;left&quot;:true,&quot;top&quot;:false,&quot;right&quot;:true,&quot;bottom&quot;:true}}]}"/>
  <p:tag name="KSO_WM_SLIDE_BACKGROUND" val="[&quot;general&quot;,&quot;navigation&quot;]"/>
  <p:tag name="KSO_WM_SLIDE_RATIO" val="1.777778"/>
  <p:tag name="KSO_WM_TEMPLATE_MASTER_TYPE" val="1"/>
  <p:tag name="KSO_WM_TEMPLATE_COLOR_TYPE" val="1"/>
  <p:tag name="KSO_WM_TEMPLATE_CATEGORY" val="custom"/>
  <p:tag name="KSO_WM_TEMPLATE_INDEX" val="20204564"/>
  <p:tag name="KSO_WM_SLIDE_ID" val="custom20204564_8"/>
</p:tagLst>
</file>

<file path=ppt/tags/tag85.xml><?xml version="1.0" encoding="utf-8"?>
<p:tagLst xmlns:p="http://schemas.openxmlformats.org/presentationml/2006/main">
  <p:tag name="KSO_WM_SLIDE_BACKGROUND_TYPE" val="navigation"/>
  <p:tag name="KSO_WM_UNIT_SUBTYPE" val="h"/>
  <p:tag name="KSO_WM_TEMPLATE_CATEGORY" val="custom"/>
  <p:tag name="KSO_WM_TEMPLATE_INDEX" val="20204564"/>
  <p:tag name="KSO_WM_UNIT_ID" val="custom20204564_8*i*1"/>
  <p:tag name="KSO_WM_UNIT_TYPE" val="i"/>
  <p:tag name="KSO_WM_UNIT_INDEX" val="1"/>
  <p:tag name="KSO_WM_UNIT_HIGHLIGHT" val="0"/>
  <p:tag name="KSO_WM_UNIT_COMPATIBLE" val="0"/>
  <p:tag name="KSO_WM_UNIT_DIAGRAM_ISNUMVISUAL" val="0"/>
  <p:tag name="KSO_WM_UNIT_DIAGRAM_ISREFERUNIT" val="0"/>
  <p:tag name="KSO_WM_UNIT_BK_DARK_LIGHT" val="1"/>
  <p:tag name="KSO_WM_UNIT_LAYERLEVEL" val="1"/>
  <p:tag name="KSO_WM_TAG_VERSION" val="1.0"/>
  <p:tag name="KSO_WM_BEAUTIFY_FLAG" val="#wm#"/>
</p:tagLst>
</file>

<file path=ppt/tags/tag86.xml><?xml version="1.0" encoding="utf-8"?>
<p:tagLst xmlns:p="http://schemas.openxmlformats.org/presentationml/2006/main"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TYPE" val="a"/>
  <p:tag name="KSO_WM_UNIT_INDEX" val="1"/>
  <p:tag name="KSO_WM_UNIT_PRESET_TEXT" val="单击此处添加大标题"/>
  <p:tag name="KSO_WM_UNIT_VALUE" val="30"/>
  <p:tag name="KSO_WM_UNIT_DEFAULT_FONT" val="28;32;4"/>
  <p:tag name="KSO_WM_UNIT_BLOCK" val="0"/>
  <p:tag name="KSO_WM_TEMPLATE_CATEGORY" val="custom"/>
  <p:tag name="KSO_WM_TEMPLATE_INDEX" val="20204564"/>
  <p:tag name="KSO_WM_UNIT_ID" val="custom20204564_8*a*1"/>
  <p:tag name="KSO_WM_UNIT_ISNUMDGMTITLE" val="0"/>
</p:tagLst>
</file>

<file path=ppt/tags/tag87.xml><?xml version="1.0" encoding="utf-8"?>
<p:tagLst xmlns:p="http://schemas.openxmlformats.org/presentationml/2006/main">
  <p:tag name="KSO_WM_TEMPLATE_SUBCATEGORY" val="0"/>
  <p:tag name="KSO_WM_SLIDE_TYPE" val="text"/>
  <p:tag name="KSO_WM_SLIDE_SUBTYPE" val="pureTxt"/>
  <p:tag name="KSO_WM_SLIDE_ITEM_CNT" val="0"/>
  <p:tag name="KSO_WM_SLIDE_INDEX" val="8"/>
  <p:tag name="KSO_WM_SLIDE_SIZE" val="960*539"/>
  <p:tag name="KSO_WM_SLIDE_POSITION" val="0*0"/>
  <p:tag name="KSO_WM_TAG_VERSION" val="1.0"/>
  <p:tag name="KSO_WM_BEAUTIFY_FLAG" val="#wm#"/>
  <p:tag name="KSO_WM_SLIDE_LAYOUT" val="a_f_i"/>
  <p:tag name="KSO_WM_SLIDE_LAYOUT_CNT" val="1_1_1"/>
  <p:tag name="KSO_WM_SLIDE_LAYOUT_INFO" val="{&quot;direction&quot;:0,&quot;horizontalAlign&quot;:-1,&quot;verticalAlign&quot;:-1,&quot;type&quot;:0,&quot;diagramDirection&quot;:0,&quot;canSetOverLayout&quot;:0,&quot;isOverLayout&quot;:0,&quot;normalSize&quot;:{&quot;size1&quot;:13.3},&quot;minSize&quot;:{&quot;size1&quot;:13.3},&quot;maxSize&quot;:{&quot;size1&quot;:13.3},&quot;edge&quot;:{&quot;left&quot;:true,&quot;top&quot;:true,&quot;right&quot;:true,&quot;bottom&quot;:true},&quot;backgroundInfo&quot;:[{&quot;type&quot;:&quot;general&quot;,&quot;left&quot;:0.0,&quot;top&quot;:0.0,&quot;right&quot;:0.0,&quot;bottom&quot;:0.0,&quot;leftAbs&quot;:false,&quot;topAbs&quot;:false,&quot;rightAbs&quot;:false,&quot;bottomAbs&quot;:false},{&quot;type&quot;:&quot;navigation&quot;,&quot;left&quot;:0.0,&quot;top&quot;:0.0,&quot;right&quot;:0.0,&quot;bottom&quot;:0.0,&quot;leftAbs&quot;:false,&quot;topAbs&quot;:false,&quot;rightAbs&quot;:false,&quot;bottomAbs&quot;:false}],&quot;subLayout&quot;:[{&quot;direction&quot;:0,&quot;horizontalAlign&quot;:-1,&quot;verticalAlign&quot;:-1,&quot;type&quot;:0,&quot;diagramDirection&quot;:0,&quot;canSetOverLayout&quot;:0,&quot;isOverLayout&quot;:0,&quot;margin&quot;:{&quot;left&quot;:1.69,&quot;top&quot;:0.425,&quot;right&quot;:1.692,&quot;bottom&quot;:0.425},&quot;edge&quot;:{&quot;left&quot;:true,&quot;top&quot;:true,&quot;right&quot;:true,&quot;bottom&quot;:false}},{&quot;direction&quot;:0,&quot;horizontalAlign&quot;:-1,&quot;verticalAlign&quot;:-1,&quot;type&quot;:0,&quot;diagramDirection&quot;:0,&quot;canSetOverLayout&quot;:0,&quot;isOverLayout&quot;:0,&quot;margin&quot;:{&quot;left&quot;:2.12,&quot;top&quot;:1.69,&quot;right&quot;:2.12,&quot;bottom&quot;:2.96},&quot;edge&quot;:{&quot;left&quot;:true,&quot;top&quot;:false,&quot;right&quot;:true,&quot;bottom&quot;:true}}]}"/>
  <p:tag name="KSO_WM_SLIDE_BACKGROUND" val="[&quot;general&quot;,&quot;navigation&quot;]"/>
  <p:tag name="KSO_WM_SLIDE_RATIO" val="1.777778"/>
  <p:tag name="KSO_WM_TEMPLATE_MASTER_TYPE" val="1"/>
  <p:tag name="KSO_WM_TEMPLATE_COLOR_TYPE" val="1"/>
  <p:tag name="KSO_WM_TEMPLATE_CATEGORY" val="custom"/>
  <p:tag name="KSO_WM_TEMPLATE_INDEX" val="20204564"/>
  <p:tag name="KSO_WM_SLIDE_ID" val="custom20204564_8"/>
</p:tagLst>
</file>

<file path=ppt/tags/tag88.xml><?xml version="1.0" encoding="utf-8"?>
<p:tagLst xmlns:p="http://schemas.openxmlformats.org/presentationml/2006/main">
  <p:tag name="KSO_WM_SLIDE_BACKGROUND_TYPE" val="navigation"/>
  <p:tag name="KSO_WM_UNIT_SUBTYPE" val="h"/>
  <p:tag name="KSO_WM_TEMPLATE_CATEGORY" val="custom"/>
  <p:tag name="KSO_WM_TEMPLATE_INDEX" val="20204564"/>
  <p:tag name="KSO_WM_UNIT_ID" val="custom20204564_8*i*1"/>
  <p:tag name="KSO_WM_UNIT_TYPE" val="i"/>
  <p:tag name="KSO_WM_UNIT_INDEX" val="1"/>
  <p:tag name="KSO_WM_UNIT_HIGHLIGHT" val="0"/>
  <p:tag name="KSO_WM_UNIT_COMPATIBLE" val="0"/>
  <p:tag name="KSO_WM_UNIT_DIAGRAM_ISNUMVISUAL" val="0"/>
  <p:tag name="KSO_WM_UNIT_DIAGRAM_ISREFERUNIT" val="0"/>
  <p:tag name="KSO_WM_UNIT_BK_DARK_LIGHT" val="1"/>
  <p:tag name="KSO_WM_UNIT_LAYERLEVEL" val="1"/>
  <p:tag name="KSO_WM_TAG_VERSION" val="1.0"/>
  <p:tag name="KSO_WM_BEAUTIFY_FLAG" val="#wm#"/>
</p:tagLst>
</file>

<file path=ppt/tags/tag89.xml><?xml version="1.0" encoding="utf-8"?>
<p:tagLst xmlns:p="http://schemas.openxmlformats.org/presentationml/2006/main"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TYPE" val="a"/>
  <p:tag name="KSO_WM_UNIT_INDEX" val="1"/>
  <p:tag name="KSO_WM_UNIT_PRESET_TEXT" val="单击此处添加大标题"/>
  <p:tag name="KSO_WM_UNIT_VALUE" val="30"/>
  <p:tag name="KSO_WM_UNIT_DEFAULT_FONT" val="28;32;4"/>
  <p:tag name="KSO_WM_UNIT_BLOCK" val="0"/>
  <p:tag name="KSO_WM_TEMPLATE_CATEGORY" val="custom"/>
  <p:tag name="KSO_WM_TEMPLATE_INDEX" val="20204564"/>
  <p:tag name="KSO_WM_UNIT_ID" val="custom20204564_8*a*1"/>
  <p:tag name="KSO_WM_UNIT_ISNUMDGMTITLE" val="0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TEMPLATE_SUBCATEGORY" val="0"/>
  <p:tag name="KSO_WM_SLIDE_TYPE" val="text"/>
  <p:tag name="KSO_WM_SLIDE_SUBTYPE" val="pureTxt"/>
  <p:tag name="KSO_WM_SLIDE_ITEM_CNT" val="0"/>
  <p:tag name="KSO_WM_SLIDE_INDEX" val="8"/>
  <p:tag name="KSO_WM_SLIDE_SIZE" val="960*539"/>
  <p:tag name="KSO_WM_SLIDE_POSITION" val="0*0"/>
  <p:tag name="KSO_WM_TAG_VERSION" val="1.0"/>
  <p:tag name="KSO_WM_BEAUTIFY_FLAG" val="#wm#"/>
  <p:tag name="KSO_WM_SLIDE_LAYOUT" val="a_f_i"/>
  <p:tag name="KSO_WM_SLIDE_LAYOUT_CNT" val="1_1_1"/>
  <p:tag name="KSO_WM_SLIDE_LAYOUT_INFO" val="{&quot;direction&quot;:0,&quot;horizontalAlign&quot;:-1,&quot;verticalAlign&quot;:-1,&quot;type&quot;:0,&quot;diagramDirection&quot;:0,&quot;canSetOverLayout&quot;:0,&quot;isOverLayout&quot;:0,&quot;normalSize&quot;:{&quot;size1&quot;:13.3},&quot;minSize&quot;:{&quot;size1&quot;:13.3},&quot;maxSize&quot;:{&quot;size1&quot;:13.3},&quot;edge&quot;:{&quot;left&quot;:true,&quot;top&quot;:true,&quot;right&quot;:true,&quot;bottom&quot;:true},&quot;backgroundInfo&quot;:[{&quot;type&quot;:&quot;general&quot;,&quot;left&quot;:0.0,&quot;top&quot;:0.0,&quot;right&quot;:0.0,&quot;bottom&quot;:0.0,&quot;leftAbs&quot;:false,&quot;topAbs&quot;:false,&quot;rightAbs&quot;:false,&quot;bottomAbs&quot;:false},{&quot;type&quot;:&quot;navigation&quot;,&quot;left&quot;:0.0,&quot;top&quot;:0.0,&quot;right&quot;:0.0,&quot;bottom&quot;:0.0,&quot;leftAbs&quot;:false,&quot;topAbs&quot;:false,&quot;rightAbs&quot;:false,&quot;bottomAbs&quot;:false}],&quot;subLayout&quot;:[{&quot;direction&quot;:0,&quot;horizontalAlign&quot;:-1,&quot;verticalAlign&quot;:-1,&quot;type&quot;:0,&quot;diagramDirection&quot;:0,&quot;canSetOverLayout&quot;:0,&quot;isOverLayout&quot;:0,&quot;margin&quot;:{&quot;left&quot;:1.69,&quot;top&quot;:0.425,&quot;right&quot;:1.692,&quot;bottom&quot;:0.425},&quot;edge&quot;:{&quot;left&quot;:true,&quot;top&quot;:true,&quot;right&quot;:true,&quot;bottom&quot;:false}},{&quot;direction&quot;:0,&quot;horizontalAlign&quot;:-1,&quot;verticalAlign&quot;:-1,&quot;type&quot;:0,&quot;diagramDirection&quot;:0,&quot;canSetOverLayout&quot;:0,&quot;isOverLayout&quot;:0,&quot;margin&quot;:{&quot;left&quot;:2.12,&quot;top&quot;:1.69,&quot;right&quot;:2.12,&quot;bottom&quot;:2.96},&quot;edge&quot;:{&quot;left&quot;:true,&quot;top&quot;:false,&quot;right&quot;:true,&quot;bottom&quot;:true}}]}"/>
  <p:tag name="KSO_WM_SLIDE_BACKGROUND" val="[&quot;general&quot;,&quot;navigation&quot;]"/>
  <p:tag name="KSO_WM_SLIDE_RATIO" val="1.777778"/>
  <p:tag name="KSO_WM_TEMPLATE_MASTER_TYPE" val="1"/>
  <p:tag name="KSO_WM_TEMPLATE_COLOR_TYPE" val="1"/>
  <p:tag name="KSO_WM_TEMPLATE_CATEGORY" val="custom"/>
  <p:tag name="KSO_WM_TEMPLATE_INDEX" val="20204564"/>
  <p:tag name="KSO_WM_SLIDE_ID" val="custom20204564_8"/>
</p:tagLst>
</file>

<file path=ppt/theme/theme1.xml><?xml version="1.0" encoding="utf-8"?>
<a:theme xmlns:a="http://schemas.openxmlformats.org/drawingml/2006/main" name="1_Office 主题​​">
  <a:themeElements>
    <a:clrScheme name="1435">
      <a:dk1>
        <a:sysClr val="windowText" lastClr="000000"/>
      </a:dk1>
      <a:lt1>
        <a:sysClr val="window" lastClr="FFFFFF"/>
      </a:lt1>
      <a:dk2>
        <a:srgbClr val="113D5B"/>
      </a:dk2>
      <a:lt2>
        <a:srgbClr val="FFFFFF"/>
      </a:lt2>
      <a:accent1>
        <a:srgbClr val="0087B7"/>
      </a:accent1>
      <a:accent2>
        <a:srgbClr val="1B9192"/>
      </a:accent2>
      <a:accent3>
        <a:srgbClr val="369A6E"/>
      </a:accent3>
      <a:accent4>
        <a:srgbClr val="51A449"/>
      </a:accent4>
      <a:accent5>
        <a:srgbClr val="6CAD25"/>
      </a:accent5>
      <a:accent6>
        <a:srgbClr val="87B700"/>
      </a:accent6>
      <a:hlink>
        <a:srgbClr val="658BD5"/>
      </a:hlink>
      <a:folHlink>
        <a:srgbClr val="A16AA5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1331</Words>
  <Application>WPS 演示</Application>
  <PresentationFormat>全屏显示(16:9)</PresentationFormat>
  <Paragraphs>214</Paragraphs>
  <Slides>20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39" baseType="lpstr">
      <vt:lpstr>Arial</vt:lpstr>
      <vt:lpstr>方正书宋_GBK</vt:lpstr>
      <vt:lpstr>Wingdings</vt:lpstr>
      <vt:lpstr>微软雅黑</vt:lpstr>
      <vt:lpstr>汉仪旗黑</vt:lpstr>
      <vt:lpstr>汉仪旗黑-85S</vt:lpstr>
      <vt:lpstr>苹方-简</vt:lpstr>
      <vt:lpstr>Segoe UI</vt:lpstr>
      <vt:lpstr>华文仿宋</vt:lpstr>
      <vt:lpstr>宋体</vt:lpstr>
      <vt:lpstr>Arial Unicode MS</vt:lpstr>
      <vt:lpstr>Calibri</vt:lpstr>
      <vt:lpstr>Helvetica Neue</vt:lpstr>
      <vt:lpstr>汉仪书宋二KW</vt:lpstr>
      <vt:lpstr>Apple Symbols</vt:lpstr>
      <vt:lpstr>微软雅黑</vt:lpstr>
      <vt:lpstr>汉仪旗黑-85S</vt:lpstr>
      <vt:lpstr>宋体-简</vt:lpstr>
      <vt:lpstr>1_Office 主题​​</vt:lpstr>
      <vt:lpstr>山东省第三届 数据应用创新创业大赛作品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山东省第三届 数据应用创新创业大赛作品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山东省第三届数据应用创新创业大赛作品模板</dc:title>
  <dc:creator>TQ H</dc:creator>
  <cp:lastModifiedBy>mac</cp:lastModifiedBy>
  <cp:revision>37</cp:revision>
  <dcterms:created xsi:type="dcterms:W3CDTF">2022-03-16T23:52:16Z</dcterms:created>
  <dcterms:modified xsi:type="dcterms:W3CDTF">2022-03-16T23:52:16Z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2052-3.9.5.6394</vt:lpwstr>
  </property>
</Properties>
</file>